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2.xml" ContentType="application/vnd.openxmlformats-officedocument.theme+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data1.xml" ContentType="application/vnd.openxmlformats-officedocument.drawingml.diagramData+xml"/>
  <Override PartName="/ppt/diagrams/quickStyle3.xml" ContentType="application/vnd.openxmlformats-officedocument.drawingml.diagramStyle+xml"/>
  <Override PartName="/ppt/diagrams/drawing2.xml" ContentType="application/vnd.ms-office.drawingml.diagramDrawing+xml"/>
  <Override PartName="/ppt/diagrams/data7.xml" ContentType="application/vnd.openxmlformats-officedocument.drawingml.diagramData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4.xml" ContentType="application/vnd.openxmlformats-officedocument.drawingml.diagramStyle+xml"/>
  <Override PartName="/ppt/diagrams/data2.xml" ContentType="application/vnd.openxmlformats-officedocument.drawingml.diagramData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5.xml" ContentType="application/vnd.openxmlformats-officedocument.drawingml.diagram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colors5.xml" ContentType="application/vnd.openxmlformats-officedocument.drawingml.diagramColor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drawing7.xml" ContentType="application/vnd.ms-office.drawingml.diagramDrawing+xml"/>
  <Override PartName="/ppt/diagrams/colors6.xml" ContentType="application/vnd.openxmlformats-officedocument.drawingml.diagramColors+xml"/>
  <Override PartName="/ppt/diagrams/layout7.xml" ContentType="application/vnd.openxmlformats-officedocument.drawingml.diagramLayout+xml"/>
  <Override PartName="/ppt/diagrams/colors7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4.xml" ContentType="application/vnd.openxmlformats-officedocument.presentationml.notes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</p:sldIdLst>
  <p:sldSz cx="9144000" cy="6858000"/>
  <p:notesSz cx="6797675" cy="9926638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BBDAB9-8C66-4206-A048-896065C1DD2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81AD297-6AAC-4D54-8B34-F0F51DCF2B52}">
      <dgm:prSet phldrT="[Testo]" custT="1"/>
      <dgm:spPr>
        <a:solidFill>
          <a:srgbClr val="FFFF00"/>
        </a:solidFill>
        <a:ln w="9525" cmpd="sng"/>
      </dgm:spPr>
      <dgm:t>
        <a:bodyPr/>
        <a:lstStyle/>
        <a:p>
          <a:r>
            <a:rPr lang="it-IT" sz="2400" b="1" dirty="0" smtClean="0">
              <a:solidFill>
                <a:schemeClr val="tx1"/>
              </a:solidFill>
            </a:rPr>
            <a:t>Direttore Generale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 Paolo CAVAGNARO</a:t>
          </a:r>
        </a:p>
        <a:p>
          <a:r>
            <a:rPr lang="it-IT" sz="1000" dirty="0" smtClean="0">
              <a:solidFill>
                <a:schemeClr val="tx1"/>
              </a:solidFill>
            </a:rPr>
            <a:t>Del. G.R. n.1367 del 27.12.2023</a:t>
          </a:r>
        </a:p>
        <a:p>
          <a:r>
            <a:rPr lang="it-IT" sz="1000" dirty="0" smtClean="0">
              <a:solidFill>
                <a:schemeClr val="tx1"/>
              </a:solidFill>
            </a:rPr>
            <a:t>Del. recepimento ASL 5 </a:t>
          </a:r>
        </a:p>
        <a:p>
          <a:r>
            <a:rPr lang="it-IT" sz="1000" dirty="0" smtClean="0">
              <a:solidFill>
                <a:schemeClr val="tx1"/>
              </a:solidFill>
            </a:rPr>
            <a:t>n. 1104 del 29.12.2023</a:t>
          </a:r>
        </a:p>
        <a:p>
          <a:r>
            <a:rPr lang="it-IT" sz="1000" dirty="0" smtClean="0">
              <a:solidFill>
                <a:schemeClr val="tx1"/>
              </a:solidFill>
            </a:rPr>
            <a:t>(dal 01.01.2024 a 31.12.2025)</a:t>
          </a:r>
        </a:p>
        <a:p>
          <a:r>
            <a:rPr lang="en-US" sz="1000" b="1" dirty="0" err="1" smtClean="0">
              <a:solidFill>
                <a:schemeClr val="tx1"/>
              </a:solidFill>
            </a:rPr>
            <a:t>fino</a:t>
          </a:r>
          <a:r>
            <a:rPr lang="en-US" sz="1000" b="1" dirty="0" smtClean="0">
              <a:solidFill>
                <a:schemeClr val="tx1"/>
              </a:solidFill>
            </a:rPr>
            <a:t> al 31.12.2025</a:t>
          </a:r>
          <a:endParaRPr lang="it-IT" sz="1000" b="1" dirty="0" smtClean="0">
            <a:solidFill>
              <a:schemeClr val="tx1"/>
            </a:solidFill>
          </a:endParaRPr>
        </a:p>
      </dgm:t>
    </dgm:pt>
    <dgm:pt modelId="{21EBADE0-D403-4DCB-883D-9BAE51897DFB}" type="parTrans" cxnId="{57C341C0-F75C-4446-A468-36F86F6A28EB}">
      <dgm:prSet/>
      <dgm:spPr/>
      <dgm:t>
        <a:bodyPr/>
        <a:lstStyle/>
        <a:p>
          <a:endParaRPr lang="it-IT"/>
        </a:p>
      </dgm:t>
    </dgm:pt>
    <dgm:pt modelId="{046E94AC-9720-4C6D-B51D-A0517FF80E39}" type="sibTrans" cxnId="{57C341C0-F75C-4446-A468-36F86F6A28EB}">
      <dgm:prSet/>
      <dgm:spPr/>
      <dgm:t>
        <a:bodyPr/>
        <a:lstStyle/>
        <a:p>
          <a:endParaRPr lang="it-IT"/>
        </a:p>
      </dgm:t>
    </dgm:pt>
    <dgm:pt modelId="{A00BEE0B-4909-4AA3-A035-6CB8D816672B}">
      <dgm:prSet phldrT="[Testo]" custT="1"/>
      <dgm:spPr>
        <a:solidFill>
          <a:schemeClr val="accent6"/>
        </a:solidFill>
        <a:ln w="3175" cmpd="sng"/>
      </dgm:spPr>
      <dgm:t>
        <a:bodyPr/>
        <a:lstStyle/>
        <a:p>
          <a:endParaRPr lang="it-IT" sz="2200" b="1" dirty="0" smtClean="0">
            <a:solidFill>
              <a:schemeClr val="tx1"/>
            </a:solidFill>
          </a:endParaRPr>
        </a:p>
        <a:p>
          <a:r>
            <a:rPr lang="it-IT" sz="2200" b="1" dirty="0" smtClean="0">
              <a:solidFill>
                <a:schemeClr val="tx1"/>
              </a:solidFill>
            </a:rPr>
            <a:t>Direttore Amministrativo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 ssa Maria Alessandra MASSEI</a:t>
          </a:r>
          <a:endParaRPr lang="it-IT" sz="1000" b="1" u="none" dirty="0" smtClean="0"/>
        </a:p>
        <a:p>
          <a:r>
            <a:rPr lang="it-IT" sz="1000" b="0" dirty="0" smtClean="0">
              <a:solidFill>
                <a:schemeClr val="tx1"/>
              </a:solidFill>
            </a:rPr>
            <a:t>Del. n. 953 del 16.10.2025</a:t>
          </a:r>
        </a:p>
        <a:p>
          <a:r>
            <a:rPr lang="it-IT" sz="1000" b="0" dirty="0" smtClean="0">
              <a:solidFill>
                <a:schemeClr val="tx1"/>
              </a:solidFill>
            </a:rPr>
            <a:t>(Da 01.11.2025 a 31.12.2025)</a:t>
          </a:r>
        </a:p>
        <a:p>
          <a:r>
            <a:rPr lang="en-US" sz="1000" b="1" dirty="0" err="1" smtClean="0">
              <a:solidFill>
                <a:schemeClr val="tx1"/>
              </a:solidFill>
            </a:rPr>
            <a:t>fino</a:t>
          </a:r>
          <a:r>
            <a:rPr lang="en-US" sz="1000" b="1" dirty="0" smtClean="0">
              <a:solidFill>
                <a:schemeClr val="tx1"/>
              </a:solidFill>
            </a:rPr>
            <a:t> al 31.12.2025</a:t>
          </a:r>
          <a:endParaRPr lang="it-IT" sz="1000" b="0" dirty="0" smtClean="0">
            <a:solidFill>
              <a:schemeClr val="tx1"/>
            </a:solidFill>
          </a:endParaRPr>
        </a:p>
        <a:p>
          <a:r>
            <a:rPr lang="it-IT" sz="2200" b="1" dirty="0" smtClean="0">
              <a:solidFill>
                <a:schemeClr val="tx1"/>
              </a:solidFill>
            </a:rPr>
            <a:t> </a:t>
          </a:r>
        </a:p>
      </dgm:t>
    </dgm:pt>
    <dgm:pt modelId="{C3683179-178F-43BB-B670-D4E1BB18404C}" type="parTrans" cxnId="{B6B55578-6AA6-4E42-B18C-ACCB6EB34DB1}">
      <dgm:prSet/>
      <dgm:spPr/>
      <dgm:t>
        <a:bodyPr/>
        <a:lstStyle/>
        <a:p>
          <a:endParaRPr lang="it-IT"/>
        </a:p>
      </dgm:t>
    </dgm:pt>
    <dgm:pt modelId="{D36CFC72-2D88-45C4-86BA-1839441E4350}" type="sibTrans" cxnId="{B6B55578-6AA6-4E42-B18C-ACCB6EB34DB1}">
      <dgm:prSet/>
      <dgm:spPr/>
      <dgm:t>
        <a:bodyPr/>
        <a:lstStyle/>
        <a:p>
          <a:endParaRPr lang="it-IT"/>
        </a:p>
      </dgm:t>
    </dgm:pt>
    <dgm:pt modelId="{C4D131E6-E518-49F9-94FF-D47756853B31}">
      <dgm:prSet phldrT="[Testo]" custT="1"/>
      <dgm:spPr>
        <a:solidFill>
          <a:schemeClr val="accent2">
            <a:lumMod val="60000"/>
            <a:lumOff val="40000"/>
            <a:alpha val="76000"/>
          </a:schemeClr>
        </a:solidFill>
        <a:ln w="3175"/>
      </dgm:spPr>
      <dgm:t>
        <a:bodyPr/>
        <a:lstStyle/>
        <a:p>
          <a:r>
            <a:rPr lang="it-IT" sz="2200" b="1" dirty="0" smtClean="0">
              <a:solidFill>
                <a:schemeClr val="tx1"/>
              </a:solidFill>
            </a:rPr>
            <a:t>Direttore Sanitario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Dott.ssa Pamela MORELLI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102 del 06.02.2024 </a:t>
          </a:r>
        </a:p>
        <a:p>
          <a:r>
            <a:rPr lang="it-IT" sz="1000" b="0" dirty="0" smtClean="0">
              <a:solidFill>
                <a:schemeClr val="tx1"/>
              </a:solidFill>
            </a:rPr>
            <a:t>(dal 19.02.2024 al 18.02.2027)</a:t>
          </a:r>
        </a:p>
        <a:p>
          <a:r>
            <a:rPr lang="en-US" sz="1000" b="1" dirty="0" err="1" smtClean="0">
              <a:solidFill>
                <a:schemeClr val="tx1"/>
              </a:solidFill>
            </a:rPr>
            <a:t>fino</a:t>
          </a:r>
          <a:r>
            <a:rPr lang="en-US" sz="1000" b="1" dirty="0" smtClean="0">
              <a:solidFill>
                <a:schemeClr val="tx1"/>
              </a:solidFill>
            </a:rPr>
            <a:t> al 31.12.2025</a:t>
          </a:r>
          <a:endParaRPr lang="it-IT" sz="1000" b="0" dirty="0" smtClean="0">
            <a:solidFill>
              <a:schemeClr val="tx1"/>
            </a:solidFill>
          </a:endParaRPr>
        </a:p>
      </dgm:t>
    </dgm:pt>
    <dgm:pt modelId="{C59EE5A5-D523-4961-A806-5776230B5FB1}" type="parTrans" cxnId="{D5BAD984-5FFA-4D50-8BF0-AAEF189F8B48}">
      <dgm:prSet/>
      <dgm:spPr/>
      <dgm:t>
        <a:bodyPr/>
        <a:lstStyle/>
        <a:p>
          <a:endParaRPr lang="it-IT"/>
        </a:p>
      </dgm:t>
    </dgm:pt>
    <dgm:pt modelId="{B94BAC5B-59C7-4B3C-80E2-B99377AB1BFB}" type="sibTrans" cxnId="{D5BAD984-5FFA-4D50-8BF0-AAEF189F8B48}">
      <dgm:prSet/>
      <dgm:spPr/>
      <dgm:t>
        <a:bodyPr/>
        <a:lstStyle/>
        <a:p>
          <a:endParaRPr lang="it-IT"/>
        </a:p>
      </dgm:t>
    </dgm:pt>
    <dgm:pt modelId="{10B38BBC-16D3-4213-9297-FA42803C24EC}">
      <dgm:prSet phldrT="[Testo]" custT="1"/>
      <dgm:spPr>
        <a:solidFill>
          <a:srgbClr val="CC99FF"/>
        </a:solidFill>
        <a:ln w="3175"/>
      </dgm:spPr>
      <dgm:t>
        <a:bodyPr/>
        <a:lstStyle/>
        <a:p>
          <a:endParaRPr lang="it-IT" sz="2200" b="1" dirty="0" smtClean="0">
            <a:solidFill>
              <a:schemeClr val="tx1"/>
            </a:solidFill>
          </a:endParaRPr>
        </a:p>
        <a:p>
          <a:r>
            <a:rPr lang="it-IT" sz="2200" b="1" dirty="0" smtClean="0">
              <a:solidFill>
                <a:schemeClr val="tx1"/>
              </a:solidFill>
            </a:rPr>
            <a:t>Direttore Sociosanitario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Dott.ssa Simonetta LUCARINI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992 del 15.11.2022</a:t>
          </a:r>
        </a:p>
        <a:p>
          <a:r>
            <a:rPr lang="it-IT" sz="1000" b="0" dirty="0" smtClean="0">
              <a:solidFill>
                <a:schemeClr val="tx1"/>
              </a:solidFill>
            </a:rPr>
            <a:t>(Da 01.01.2023 a 31.12.2025 )</a:t>
          </a:r>
        </a:p>
        <a:p>
          <a:r>
            <a:rPr lang="en-US" sz="1000" b="1" dirty="0" err="1" smtClean="0">
              <a:solidFill>
                <a:schemeClr val="tx1"/>
              </a:solidFill>
            </a:rPr>
            <a:t>fino</a:t>
          </a:r>
          <a:r>
            <a:rPr lang="en-US" sz="1000" b="1" dirty="0" smtClean="0">
              <a:solidFill>
                <a:schemeClr val="tx1"/>
              </a:solidFill>
            </a:rPr>
            <a:t> al 31.12.2025</a:t>
          </a:r>
          <a:endParaRPr lang="it-IT" sz="1000" b="0" dirty="0" smtClean="0">
            <a:solidFill>
              <a:schemeClr val="tx1"/>
            </a:solidFill>
          </a:endParaRPr>
        </a:p>
        <a:p>
          <a:r>
            <a:rPr lang="it-IT" sz="2200" b="1" dirty="0" smtClean="0">
              <a:solidFill>
                <a:schemeClr val="tx1"/>
              </a:solidFill>
            </a:rPr>
            <a:t> </a:t>
          </a:r>
        </a:p>
      </dgm:t>
    </dgm:pt>
    <dgm:pt modelId="{4B6BB794-39FE-4D50-BEB6-5D8861B52D72}" type="parTrans" cxnId="{F80DD7FB-8757-44DC-993E-C0887DA7EB35}">
      <dgm:prSet/>
      <dgm:spPr/>
      <dgm:t>
        <a:bodyPr/>
        <a:lstStyle/>
        <a:p>
          <a:endParaRPr lang="it-IT"/>
        </a:p>
      </dgm:t>
    </dgm:pt>
    <dgm:pt modelId="{2DEE54A1-1F26-445B-B622-A55A9987ACE0}" type="sibTrans" cxnId="{F80DD7FB-8757-44DC-993E-C0887DA7EB35}">
      <dgm:prSet/>
      <dgm:spPr/>
      <dgm:t>
        <a:bodyPr/>
        <a:lstStyle/>
        <a:p>
          <a:endParaRPr lang="it-IT"/>
        </a:p>
      </dgm:t>
    </dgm:pt>
    <dgm:pt modelId="{FDBB3FD8-C11E-4A89-9A17-E22121E441AE}">
      <dgm:prSet phldrT="[Testo]"/>
      <dgm:spPr>
        <a:solidFill>
          <a:srgbClr val="FFFF00"/>
        </a:solidFill>
        <a:ln w="9525" cmpd="sng"/>
      </dgm:spPr>
      <dgm:t>
        <a:bodyPr/>
        <a:lstStyle/>
        <a:p>
          <a:r>
            <a:rPr lang="it-IT" b="1" dirty="0" smtClean="0">
              <a:solidFill>
                <a:schemeClr val="tx1"/>
              </a:solidFill>
            </a:rPr>
            <a:t>dal 01.01.2026:</a:t>
          </a:r>
        </a:p>
        <a:p>
          <a:r>
            <a:rPr lang="it-IT" b="1" u="none" dirty="0" smtClean="0">
              <a:solidFill>
                <a:schemeClr val="tx1"/>
              </a:solidFill>
            </a:rPr>
            <a:t>Coordinatore Area Sociosanitaria Locale 5</a:t>
          </a:r>
        </a:p>
        <a:p>
          <a:r>
            <a:rPr lang="it-IT" b="1" u="none" dirty="0" smtClean="0">
              <a:solidFill>
                <a:schemeClr val="tx1"/>
              </a:solidFill>
            </a:rPr>
            <a:t>Dott. Paolo CAVAGNARO</a:t>
          </a:r>
        </a:p>
        <a:p>
          <a:r>
            <a:rPr lang="it-IT" dirty="0" smtClean="0">
              <a:solidFill>
                <a:schemeClr val="tx1"/>
              </a:solidFill>
            </a:rPr>
            <a:t>Del. G.R. n. 629 del 24.12.2025</a:t>
          </a:r>
        </a:p>
        <a:p>
          <a:r>
            <a:rPr lang="it-IT" dirty="0" smtClean="0">
              <a:solidFill>
                <a:schemeClr val="tx1"/>
              </a:solidFill>
            </a:rPr>
            <a:t>Del. ATS Liguria</a:t>
          </a:r>
        </a:p>
        <a:p>
          <a:r>
            <a:rPr lang="it-IT" dirty="0" smtClean="0">
              <a:solidFill>
                <a:schemeClr val="tx1"/>
              </a:solidFill>
            </a:rPr>
            <a:t>n. 5 del 02.01.2026</a:t>
          </a:r>
        </a:p>
        <a:p>
          <a:r>
            <a:rPr lang="it-IT" dirty="0" smtClean="0">
              <a:solidFill>
                <a:schemeClr val="tx1"/>
              </a:solidFill>
            </a:rPr>
            <a:t>(dal 01.01.2026 a 30.06.2026)</a:t>
          </a:r>
          <a:endParaRPr lang="it-IT" b="1" dirty="0" smtClean="0">
            <a:solidFill>
              <a:schemeClr val="tx1"/>
            </a:solidFill>
          </a:endParaRPr>
        </a:p>
      </dgm:t>
    </dgm:pt>
    <dgm:pt modelId="{710E9D73-AEB1-4321-A8DF-037299119E2D}" type="parTrans" cxnId="{370851FE-C18F-4A5C-BC4E-0E981ED70FF6}">
      <dgm:prSet/>
      <dgm:spPr/>
      <dgm:t>
        <a:bodyPr/>
        <a:lstStyle/>
        <a:p>
          <a:endParaRPr lang="it-IT"/>
        </a:p>
      </dgm:t>
    </dgm:pt>
    <dgm:pt modelId="{FC44ED4F-5D64-4B17-8D6B-6EBF12E4CBFD}" type="sibTrans" cxnId="{370851FE-C18F-4A5C-BC4E-0E981ED70FF6}">
      <dgm:prSet/>
      <dgm:spPr/>
      <dgm:t>
        <a:bodyPr/>
        <a:lstStyle/>
        <a:p>
          <a:endParaRPr lang="it-IT"/>
        </a:p>
      </dgm:t>
    </dgm:pt>
    <dgm:pt modelId="{A9DF1933-9279-4A7F-8A60-0096A0D0F911}" type="pres">
      <dgm:prSet presAssocID="{B1BBDAB9-8C66-4206-A048-896065C1DD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6CE71AC6-2370-4039-A71D-518FD181DA12}" type="pres">
      <dgm:prSet presAssocID="{081AD297-6AAC-4D54-8B34-F0F51DCF2B52}" presName="hierRoot1" presStyleCnt="0">
        <dgm:presLayoutVars>
          <dgm:hierBranch val="init"/>
        </dgm:presLayoutVars>
      </dgm:prSet>
      <dgm:spPr/>
    </dgm:pt>
    <dgm:pt modelId="{0937B2E7-0798-4C5A-9FA8-A29658821891}" type="pres">
      <dgm:prSet presAssocID="{081AD297-6AAC-4D54-8B34-F0F51DCF2B52}" presName="rootComposite1" presStyleCnt="0"/>
      <dgm:spPr/>
    </dgm:pt>
    <dgm:pt modelId="{FF66434C-1BB3-4E98-A40D-1472C5EFFE5E}" type="pres">
      <dgm:prSet presAssocID="{081AD297-6AAC-4D54-8B34-F0F51DCF2B52}" presName="rootText1" presStyleLbl="node0" presStyleIdx="0" presStyleCnt="2" custScaleX="128313" custScaleY="147568" custLinFactNeighborX="-1924" custLinFactNeighborY="-4157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35BD757-ACEB-4BAE-83AA-BBE8B989F57D}" type="pres">
      <dgm:prSet presAssocID="{081AD297-6AAC-4D54-8B34-F0F51DCF2B52}" presName="rootConnector1" presStyleLbl="node1" presStyleIdx="0" presStyleCnt="0"/>
      <dgm:spPr/>
      <dgm:t>
        <a:bodyPr/>
        <a:lstStyle/>
        <a:p>
          <a:endParaRPr lang="it-IT"/>
        </a:p>
      </dgm:t>
    </dgm:pt>
    <dgm:pt modelId="{12918612-A71A-4D89-BB37-1610A820ADB5}" type="pres">
      <dgm:prSet presAssocID="{081AD297-6AAC-4D54-8B34-F0F51DCF2B52}" presName="hierChild2" presStyleCnt="0"/>
      <dgm:spPr/>
    </dgm:pt>
    <dgm:pt modelId="{B32A418A-97AF-4489-882A-11853E706079}" type="pres">
      <dgm:prSet presAssocID="{C3683179-178F-43BB-B670-D4E1BB18404C}" presName="Name37" presStyleLbl="parChTrans1D2" presStyleIdx="0" presStyleCnt="3"/>
      <dgm:spPr/>
      <dgm:t>
        <a:bodyPr/>
        <a:lstStyle/>
        <a:p>
          <a:endParaRPr lang="it-IT"/>
        </a:p>
      </dgm:t>
    </dgm:pt>
    <dgm:pt modelId="{EE40E9A0-BF2C-497F-AB92-BFED17B8B0D9}" type="pres">
      <dgm:prSet presAssocID="{A00BEE0B-4909-4AA3-A035-6CB8D816672B}" presName="hierRoot2" presStyleCnt="0">
        <dgm:presLayoutVars>
          <dgm:hierBranch val="init"/>
        </dgm:presLayoutVars>
      </dgm:prSet>
      <dgm:spPr/>
    </dgm:pt>
    <dgm:pt modelId="{A4A8A1A9-4922-4E59-91F8-3ADC841158B2}" type="pres">
      <dgm:prSet presAssocID="{A00BEE0B-4909-4AA3-A035-6CB8D816672B}" presName="rootComposite" presStyleCnt="0"/>
      <dgm:spPr/>
    </dgm:pt>
    <dgm:pt modelId="{FADA3993-9153-4373-B3D7-1021C0EC94E2}" type="pres">
      <dgm:prSet presAssocID="{A00BEE0B-4909-4AA3-A035-6CB8D816672B}" presName="rootText" presStyleLbl="node2" presStyleIdx="0" presStyleCnt="3" custScaleX="100144" custScaleY="138144" custLinFactNeighborX="463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FF17F5E-2A7A-4F6E-AFB9-FB83E58AC19F}" type="pres">
      <dgm:prSet presAssocID="{A00BEE0B-4909-4AA3-A035-6CB8D816672B}" presName="rootConnector" presStyleLbl="node2" presStyleIdx="0" presStyleCnt="3"/>
      <dgm:spPr/>
      <dgm:t>
        <a:bodyPr/>
        <a:lstStyle/>
        <a:p>
          <a:endParaRPr lang="it-IT"/>
        </a:p>
      </dgm:t>
    </dgm:pt>
    <dgm:pt modelId="{2AA45B37-CB2F-46EB-91B2-8BCDC3BA5E40}" type="pres">
      <dgm:prSet presAssocID="{A00BEE0B-4909-4AA3-A035-6CB8D816672B}" presName="hierChild4" presStyleCnt="0"/>
      <dgm:spPr/>
    </dgm:pt>
    <dgm:pt modelId="{5A62BD20-5E35-48C3-A296-EAD5BD9A65B2}" type="pres">
      <dgm:prSet presAssocID="{A00BEE0B-4909-4AA3-A035-6CB8D816672B}" presName="hierChild5" presStyleCnt="0"/>
      <dgm:spPr/>
    </dgm:pt>
    <dgm:pt modelId="{C8B0A832-475A-4F45-A04D-4CD0248F787E}" type="pres">
      <dgm:prSet presAssocID="{C59EE5A5-D523-4961-A806-5776230B5FB1}" presName="Name37" presStyleLbl="parChTrans1D2" presStyleIdx="1" presStyleCnt="3"/>
      <dgm:spPr/>
      <dgm:t>
        <a:bodyPr/>
        <a:lstStyle/>
        <a:p>
          <a:endParaRPr lang="it-IT"/>
        </a:p>
      </dgm:t>
    </dgm:pt>
    <dgm:pt modelId="{3808EB6A-244B-49DE-BCB6-68B0163D6362}" type="pres">
      <dgm:prSet presAssocID="{C4D131E6-E518-49F9-94FF-D47756853B31}" presName="hierRoot2" presStyleCnt="0">
        <dgm:presLayoutVars>
          <dgm:hierBranch val="init"/>
        </dgm:presLayoutVars>
      </dgm:prSet>
      <dgm:spPr/>
    </dgm:pt>
    <dgm:pt modelId="{F645ECE0-BC1C-4021-B40D-B88AEB08DFAF}" type="pres">
      <dgm:prSet presAssocID="{C4D131E6-E518-49F9-94FF-D47756853B31}" presName="rootComposite" presStyleCnt="0"/>
      <dgm:spPr/>
    </dgm:pt>
    <dgm:pt modelId="{78F1D076-69F3-4A77-A384-8B91024E141A}" type="pres">
      <dgm:prSet presAssocID="{C4D131E6-E518-49F9-94FF-D47756853B31}" presName="rootText" presStyleLbl="node2" presStyleIdx="1" presStyleCnt="3" custScaleX="103404" custScaleY="136876" custLinFactNeighborX="-1324" custLinFactNeighborY="9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BA0F481-BD48-4EAD-AE5F-81DC4D74C27C}" type="pres">
      <dgm:prSet presAssocID="{C4D131E6-E518-49F9-94FF-D47756853B31}" presName="rootConnector" presStyleLbl="node2" presStyleIdx="1" presStyleCnt="3"/>
      <dgm:spPr/>
      <dgm:t>
        <a:bodyPr/>
        <a:lstStyle/>
        <a:p>
          <a:endParaRPr lang="it-IT"/>
        </a:p>
      </dgm:t>
    </dgm:pt>
    <dgm:pt modelId="{CF8C3A2C-8699-41D4-A906-65955A664971}" type="pres">
      <dgm:prSet presAssocID="{C4D131E6-E518-49F9-94FF-D47756853B31}" presName="hierChild4" presStyleCnt="0"/>
      <dgm:spPr/>
    </dgm:pt>
    <dgm:pt modelId="{2FE6F564-EB0A-4268-AF55-A4810CD60948}" type="pres">
      <dgm:prSet presAssocID="{C4D131E6-E518-49F9-94FF-D47756853B31}" presName="hierChild5" presStyleCnt="0"/>
      <dgm:spPr/>
    </dgm:pt>
    <dgm:pt modelId="{68B17D66-9361-4EDD-90A0-0B93F2195388}" type="pres">
      <dgm:prSet presAssocID="{4B6BB794-39FE-4D50-BEB6-5D8861B52D72}" presName="Name37" presStyleLbl="parChTrans1D2" presStyleIdx="2" presStyleCnt="3"/>
      <dgm:spPr/>
      <dgm:t>
        <a:bodyPr/>
        <a:lstStyle/>
        <a:p>
          <a:endParaRPr lang="it-IT"/>
        </a:p>
      </dgm:t>
    </dgm:pt>
    <dgm:pt modelId="{53C15289-466B-45A7-9DCD-005EC7A9C7CE}" type="pres">
      <dgm:prSet presAssocID="{10B38BBC-16D3-4213-9297-FA42803C24EC}" presName="hierRoot2" presStyleCnt="0">
        <dgm:presLayoutVars>
          <dgm:hierBranch val="init"/>
        </dgm:presLayoutVars>
      </dgm:prSet>
      <dgm:spPr/>
    </dgm:pt>
    <dgm:pt modelId="{B0030BAA-61F2-4FA5-A33F-A7CE4699C237}" type="pres">
      <dgm:prSet presAssocID="{10B38BBC-16D3-4213-9297-FA42803C24EC}" presName="rootComposite" presStyleCnt="0"/>
      <dgm:spPr/>
    </dgm:pt>
    <dgm:pt modelId="{13A0DBB3-6F20-43C9-A34E-90019E680999}" type="pres">
      <dgm:prSet presAssocID="{10B38BBC-16D3-4213-9297-FA42803C24EC}" presName="rootText" presStyleLbl="node2" presStyleIdx="2" presStyleCnt="3" custScaleX="100454" custScaleY="136261" custLinFactNeighborX="-3974" custLinFactNeighborY="66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E43AD02-CF35-4D7B-A882-A610B6785BCD}" type="pres">
      <dgm:prSet presAssocID="{10B38BBC-16D3-4213-9297-FA42803C24EC}" presName="rootConnector" presStyleLbl="node2" presStyleIdx="2" presStyleCnt="3"/>
      <dgm:spPr/>
      <dgm:t>
        <a:bodyPr/>
        <a:lstStyle/>
        <a:p>
          <a:endParaRPr lang="it-IT"/>
        </a:p>
      </dgm:t>
    </dgm:pt>
    <dgm:pt modelId="{952693FF-F0EC-42E4-A111-0073083AA1AD}" type="pres">
      <dgm:prSet presAssocID="{10B38BBC-16D3-4213-9297-FA42803C24EC}" presName="hierChild4" presStyleCnt="0"/>
      <dgm:spPr/>
    </dgm:pt>
    <dgm:pt modelId="{090E8459-F7EE-4079-817F-86DA5572773F}" type="pres">
      <dgm:prSet presAssocID="{10B38BBC-16D3-4213-9297-FA42803C24EC}" presName="hierChild5" presStyleCnt="0"/>
      <dgm:spPr/>
    </dgm:pt>
    <dgm:pt modelId="{14660A86-ED15-4103-9072-D06F90994A05}" type="pres">
      <dgm:prSet presAssocID="{081AD297-6AAC-4D54-8B34-F0F51DCF2B52}" presName="hierChild3" presStyleCnt="0"/>
      <dgm:spPr/>
    </dgm:pt>
    <dgm:pt modelId="{DCFF9950-8144-4641-8EF4-F5F58FFB40BE}" type="pres">
      <dgm:prSet presAssocID="{FDBB3FD8-C11E-4A89-9A17-E22121E441AE}" presName="hierRoot1" presStyleCnt="0">
        <dgm:presLayoutVars>
          <dgm:hierBranch val="init"/>
        </dgm:presLayoutVars>
      </dgm:prSet>
      <dgm:spPr/>
    </dgm:pt>
    <dgm:pt modelId="{011381FF-8693-4CF4-951C-F3BF7333FE55}" type="pres">
      <dgm:prSet presAssocID="{FDBB3FD8-C11E-4A89-9A17-E22121E441AE}" presName="rootComposite1" presStyleCnt="0"/>
      <dgm:spPr/>
    </dgm:pt>
    <dgm:pt modelId="{FAC8BD56-7FF4-4104-95C0-2E5FDF30D43C}" type="pres">
      <dgm:prSet presAssocID="{FDBB3FD8-C11E-4A89-9A17-E22121E441AE}" presName="rootText1" presStyleLbl="node0" presStyleIdx="1" presStyleCnt="2" custScaleX="98176" custScaleY="113027" custLinFactNeighborX="-11586" custLinFactNeighborY="-2709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A9897CA-96BA-4229-91B0-572B7F9BEB0E}" type="pres">
      <dgm:prSet presAssocID="{FDBB3FD8-C11E-4A89-9A17-E22121E441AE}" presName="rootConnector1" presStyleLbl="node1" presStyleIdx="0" presStyleCnt="0"/>
      <dgm:spPr/>
      <dgm:t>
        <a:bodyPr/>
        <a:lstStyle/>
        <a:p>
          <a:endParaRPr lang="it-IT"/>
        </a:p>
      </dgm:t>
    </dgm:pt>
    <dgm:pt modelId="{FAB52C44-4C2D-48B5-A79F-2CEA85CC685E}" type="pres">
      <dgm:prSet presAssocID="{FDBB3FD8-C11E-4A89-9A17-E22121E441AE}" presName="hierChild2" presStyleCnt="0"/>
      <dgm:spPr/>
    </dgm:pt>
    <dgm:pt modelId="{A7759731-D6EF-4E70-82DA-A8D22DBEE933}" type="pres">
      <dgm:prSet presAssocID="{FDBB3FD8-C11E-4A89-9A17-E22121E441AE}" presName="hierChild3" presStyleCnt="0"/>
      <dgm:spPr/>
    </dgm:pt>
  </dgm:ptLst>
  <dgm:cxnLst>
    <dgm:cxn modelId="{D5BAD984-5FFA-4D50-8BF0-AAEF189F8B48}" srcId="{081AD297-6AAC-4D54-8B34-F0F51DCF2B52}" destId="{C4D131E6-E518-49F9-94FF-D47756853B31}" srcOrd="1" destOrd="0" parTransId="{C59EE5A5-D523-4961-A806-5776230B5FB1}" sibTransId="{B94BAC5B-59C7-4B3C-80E2-B99377AB1BFB}"/>
    <dgm:cxn modelId="{721C9618-3DE6-4A21-A214-9BFFFED1AB69}" type="presOf" srcId="{C3683179-178F-43BB-B670-D4E1BB18404C}" destId="{B32A418A-97AF-4489-882A-11853E706079}" srcOrd="0" destOrd="0" presId="urn:microsoft.com/office/officeart/2005/8/layout/orgChart1"/>
    <dgm:cxn modelId="{E8A8134E-3259-405F-A54F-EB95E0F8E38D}" type="presOf" srcId="{10B38BBC-16D3-4213-9297-FA42803C24EC}" destId="{13A0DBB3-6F20-43C9-A34E-90019E680999}" srcOrd="0" destOrd="0" presId="urn:microsoft.com/office/officeart/2005/8/layout/orgChart1"/>
    <dgm:cxn modelId="{5B62664B-E8DA-41B0-8E48-4F1E1848BEE0}" type="presOf" srcId="{B1BBDAB9-8C66-4206-A048-896065C1DD20}" destId="{A9DF1933-9279-4A7F-8A60-0096A0D0F911}" srcOrd="0" destOrd="0" presId="urn:microsoft.com/office/officeart/2005/8/layout/orgChart1"/>
    <dgm:cxn modelId="{DA2B2CDB-4099-45D7-8336-B1B6CA58CBB3}" type="presOf" srcId="{A00BEE0B-4909-4AA3-A035-6CB8D816672B}" destId="{FFF17F5E-2A7A-4F6E-AFB9-FB83E58AC19F}" srcOrd="1" destOrd="0" presId="urn:microsoft.com/office/officeart/2005/8/layout/orgChart1"/>
    <dgm:cxn modelId="{F80DD7FB-8757-44DC-993E-C0887DA7EB35}" srcId="{081AD297-6AAC-4D54-8B34-F0F51DCF2B52}" destId="{10B38BBC-16D3-4213-9297-FA42803C24EC}" srcOrd="2" destOrd="0" parTransId="{4B6BB794-39FE-4D50-BEB6-5D8861B52D72}" sibTransId="{2DEE54A1-1F26-445B-B622-A55A9987ACE0}"/>
    <dgm:cxn modelId="{421E07B8-8701-4606-A54B-E4F20410091C}" type="presOf" srcId="{081AD297-6AAC-4D54-8B34-F0F51DCF2B52}" destId="{535BD757-ACEB-4BAE-83AA-BBE8B989F57D}" srcOrd="1" destOrd="0" presId="urn:microsoft.com/office/officeart/2005/8/layout/orgChart1"/>
    <dgm:cxn modelId="{985BF8E3-1613-4EE1-BF40-EC5D298F8FB6}" type="presOf" srcId="{10B38BBC-16D3-4213-9297-FA42803C24EC}" destId="{6E43AD02-CF35-4D7B-A882-A610B6785BCD}" srcOrd="1" destOrd="0" presId="urn:microsoft.com/office/officeart/2005/8/layout/orgChart1"/>
    <dgm:cxn modelId="{EA6013D4-B416-4359-B225-A30ECEAB2234}" type="presOf" srcId="{081AD297-6AAC-4D54-8B34-F0F51DCF2B52}" destId="{FF66434C-1BB3-4E98-A40D-1472C5EFFE5E}" srcOrd="0" destOrd="0" presId="urn:microsoft.com/office/officeart/2005/8/layout/orgChart1"/>
    <dgm:cxn modelId="{208B9648-3CE7-4AF9-BEFE-1F9669DFA468}" type="presOf" srcId="{A00BEE0B-4909-4AA3-A035-6CB8D816672B}" destId="{FADA3993-9153-4373-B3D7-1021C0EC94E2}" srcOrd="0" destOrd="0" presId="urn:microsoft.com/office/officeart/2005/8/layout/orgChart1"/>
    <dgm:cxn modelId="{370851FE-C18F-4A5C-BC4E-0E981ED70FF6}" srcId="{B1BBDAB9-8C66-4206-A048-896065C1DD20}" destId="{FDBB3FD8-C11E-4A89-9A17-E22121E441AE}" srcOrd="1" destOrd="0" parTransId="{710E9D73-AEB1-4321-A8DF-037299119E2D}" sibTransId="{FC44ED4F-5D64-4B17-8D6B-6EBF12E4CBFD}"/>
    <dgm:cxn modelId="{B7165646-A6CB-4CDB-93A2-F931024C6B65}" type="presOf" srcId="{C59EE5A5-D523-4961-A806-5776230B5FB1}" destId="{C8B0A832-475A-4F45-A04D-4CD0248F787E}" srcOrd="0" destOrd="0" presId="urn:microsoft.com/office/officeart/2005/8/layout/orgChart1"/>
    <dgm:cxn modelId="{7FA0123C-A745-4C3D-8548-15E0587F45CC}" type="presOf" srcId="{C4D131E6-E518-49F9-94FF-D47756853B31}" destId="{78F1D076-69F3-4A77-A384-8B91024E141A}" srcOrd="0" destOrd="0" presId="urn:microsoft.com/office/officeart/2005/8/layout/orgChart1"/>
    <dgm:cxn modelId="{57C341C0-F75C-4446-A468-36F86F6A28EB}" srcId="{B1BBDAB9-8C66-4206-A048-896065C1DD20}" destId="{081AD297-6AAC-4D54-8B34-F0F51DCF2B52}" srcOrd="0" destOrd="0" parTransId="{21EBADE0-D403-4DCB-883D-9BAE51897DFB}" sibTransId="{046E94AC-9720-4C6D-B51D-A0517FF80E39}"/>
    <dgm:cxn modelId="{F6774D52-A93D-44EF-AC24-330C6374F446}" type="presOf" srcId="{FDBB3FD8-C11E-4A89-9A17-E22121E441AE}" destId="{1A9897CA-96BA-4229-91B0-572B7F9BEB0E}" srcOrd="1" destOrd="0" presId="urn:microsoft.com/office/officeart/2005/8/layout/orgChart1"/>
    <dgm:cxn modelId="{B6B55578-6AA6-4E42-B18C-ACCB6EB34DB1}" srcId="{081AD297-6AAC-4D54-8B34-F0F51DCF2B52}" destId="{A00BEE0B-4909-4AA3-A035-6CB8D816672B}" srcOrd="0" destOrd="0" parTransId="{C3683179-178F-43BB-B670-D4E1BB18404C}" sibTransId="{D36CFC72-2D88-45C4-86BA-1839441E4350}"/>
    <dgm:cxn modelId="{2834F2A5-A44C-4C7F-BD97-FF2328F23F60}" type="presOf" srcId="{4B6BB794-39FE-4D50-BEB6-5D8861B52D72}" destId="{68B17D66-9361-4EDD-90A0-0B93F2195388}" srcOrd="0" destOrd="0" presId="urn:microsoft.com/office/officeart/2005/8/layout/orgChart1"/>
    <dgm:cxn modelId="{7735B82B-2484-487D-8A06-AE4A433453A7}" type="presOf" srcId="{C4D131E6-E518-49F9-94FF-D47756853B31}" destId="{ABA0F481-BD48-4EAD-AE5F-81DC4D74C27C}" srcOrd="1" destOrd="0" presId="urn:microsoft.com/office/officeart/2005/8/layout/orgChart1"/>
    <dgm:cxn modelId="{58DF892D-336B-4F41-A852-6B342D463DD8}" type="presOf" srcId="{FDBB3FD8-C11E-4A89-9A17-E22121E441AE}" destId="{FAC8BD56-7FF4-4104-95C0-2E5FDF30D43C}" srcOrd="0" destOrd="0" presId="urn:microsoft.com/office/officeart/2005/8/layout/orgChart1"/>
    <dgm:cxn modelId="{025C5A49-11C4-4789-BA6E-8F59FD82E8E1}" type="presParOf" srcId="{A9DF1933-9279-4A7F-8A60-0096A0D0F911}" destId="{6CE71AC6-2370-4039-A71D-518FD181DA12}" srcOrd="0" destOrd="0" presId="urn:microsoft.com/office/officeart/2005/8/layout/orgChart1"/>
    <dgm:cxn modelId="{D3ABC8F3-52C1-47D3-9E30-F217C8EE0659}" type="presParOf" srcId="{6CE71AC6-2370-4039-A71D-518FD181DA12}" destId="{0937B2E7-0798-4C5A-9FA8-A29658821891}" srcOrd="0" destOrd="0" presId="urn:microsoft.com/office/officeart/2005/8/layout/orgChart1"/>
    <dgm:cxn modelId="{F571F514-4DE0-4FD0-AB5F-20B7226009F6}" type="presParOf" srcId="{0937B2E7-0798-4C5A-9FA8-A29658821891}" destId="{FF66434C-1BB3-4E98-A40D-1472C5EFFE5E}" srcOrd="0" destOrd="0" presId="urn:microsoft.com/office/officeart/2005/8/layout/orgChart1"/>
    <dgm:cxn modelId="{A236A6B7-B8D3-49AA-8F6B-9B34AC51D00F}" type="presParOf" srcId="{0937B2E7-0798-4C5A-9FA8-A29658821891}" destId="{535BD757-ACEB-4BAE-83AA-BBE8B989F57D}" srcOrd="1" destOrd="0" presId="urn:microsoft.com/office/officeart/2005/8/layout/orgChart1"/>
    <dgm:cxn modelId="{687478DD-16FF-485F-BD2B-E564B91A4DDB}" type="presParOf" srcId="{6CE71AC6-2370-4039-A71D-518FD181DA12}" destId="{12918612-A71A-4D89-BB37-1610A820ADB5}" srcOrd="1" destOrd="0" presId="urn:microsoft.com/office/officeart/2005/8/layout/orgChart1"/>
    <dgm:cxn modelId="{6AF18D11-1DCF-42F8-AA7D-FC051D9FF6E8}" type="presParOf" srcId="{12918612-A71A-4D89-BB37-1610A820ADB5}" destId="{B32A418A-97AF-4489-882A-11853E706079}" srcOrd="0" destOrd="0" presId="urn:microsoft.com/office/officeart/2005/8/layout/orgChart1"/>
    <dgm:cxn modelId="{E4CF91E1-7EC7-4EC5-B12D-18F7499A1E6F}" type="presParOf" srcId="{12918612-A71A-4D89-BB37-1610A820ADB5}" destId="{EE40E9A0-BF2C-497F-AB92-BFED17B8B0D9}" srcOrd="1" destOrd="0" presId="urn:microsoft.com/office/officeart/2005/8/layout/orgChart1"/>
    <dgm:cxn modelId="{632BFBC6-CB9E-41E4-9041-CCB6382BC9C7}" type="presParOf" srcId="{EE40E9A0-BF2C-497F-AB92-BFED17B8B0D9}" destId="{A4A8A1A9-4922-4E59-91F8-3ADC841158B2}" srcOrd="0" destOrd="0" presId="urn:microsoft.com/office/officeart/2005/8/layout/orgChart1"/>
    <dgm:cxn modelId="{536A8584-A793-4CC5-9006-79D3590F4752}" type="presParOf" srcId="{A4A8A1A9-4922-4E59-91F8-3ADC841158B2}" destId="{FADA3993-9153-4373-B3D7-1021C0EC94E2}" srcOrd="0" destOrd="0" presId="urn:microsoft.com/office/officeart/2005/8/layout/orgChart1"/>
    <dgm:cxn modelId="{8BFF4C8A-ECDB-4D47-AC4E-03DA5EFEA4B5}" type="presParOf" srcId="{A4A8A1A9-4922-4E59-91F8-3ADC841158B2}" destId="{FFF17F5E-2A7A-4F6E-AFB9-FB83E58AC19F}" srcOrd="1" destOrd="0" presId="urn:microsoft.com/office/officeart/2005/8/layout/orgChart1"/>
    <dgm:cxn modelId="{E1FBCE6D-A073-4094-9C84-5F4FD288A96C}" type="presParOf" srcId="{EE40E9A0-BF2C-497F-AB92-BFED17B8B0D9}" destId="{2AA45B37-CB2F-46EB-91B2-8BCDC3BA5E40}" srcOrd="1" destOrd="0" presId="urn:microsoft.com/office/officeart/2005/8/layout/orgChart1"/>
    <dgm:cxn modelId="{E8A8344E-AED7-4609-A532-08191CD81BFD}" type="presParOf" srcId="{EE40E9A0-BF2C-497F-AB92-BFED17B8B0D9}" destId="{5A62BD20-5E35-48C3-A296-EAD5BD9A65B2}" srcOrd="2" destOrd="0" presId="urn:microsoft.com/office/officeart/2005/8/layout/orgChart1"/>
    <dgm:cxn modelId="{4CCD7C82-B0EC-40B3-A77C-67C72BD3F887}" type="presParOf" srcId="{12918612-A71A-4D89-BB37-1610A820ADB5}" destId="{C8B0A832-475A-4F45-A04D-4CD0248F787E}" srcOrd="2" destOrd="0" presId="urn:microsoft.com/office/officeart/2005/8/layout/orgChart1"/>
    <dgm:cxn modelId="{1DA202CF-D439-40F7-AAD3-C0FAEA8D613D}" type="presParOf" srcId="{12918612-A71A-4D89-BB37-1610A820ADB5}" destId="{3808EB6A-244B-49DE-BCB6-68B0163D6362}" srcOrd="3" destOrd="0" presId="urn:microsoft.com/office/officeart/2005/8/layout/orgChart1"/>
    <dgm:cxn modelId="{C1D6C1B1-F0BD-4044-BEBB-330D791D45E1}" type="presParOf" srcId="{3808EB6A-244B-49DE-BCB6-68B0163D6362}" destId="{F645ECE0-BC1C-4021-B40D-B88AEB08DFAF}" srcOrd="0" destOrd="0" presId="urn:microsoft.com/office/officeart/2005/8/layout/orgChart1"/>
    <dgm:cxn modelId="{3FD6A726-1CA1-41D1-A88D-A4FF396BD648}" type="presParOf" srcId="{F645ECE0-BC1C-4021-B40D-B88AEB08DFAF}" destId="{78F1D076-69F3-4A77-A384-8B91024E141A}" srcOrd="0" destOrd="0" presId="urn:microsoft.com/office/officeart/2005/8/layout/orgChart1"/>
    <dgm:cxn modelId="{F358ED53-8E52-4578-83C6-9F450A46F3B9}" type="presParOf" srcId="{F645ECE0-BC1C-4021-B40D-B88AEB08DFAF}" destId="{ABA0F481-BD48-4EAD-AE5F-81DC4D74C27C}" srcOrd="1" destOrd="0" presId="urn:microsoft.com/office/officeart/2005/8/layout/orgChart1"/>
    <dgm:cxn modelId="{9CB1AA4A-F237-476F-91ED-85344BC63642}" type="presParOf" srcId="{3808EB6A-244B-49DE-BCB6-68B0163D6362}" destId="{CF8C3A2C-8699-41D4-A906-65955A664971}" srcOrd="1" destOrd="0" presId="urn:microsoft.com/office/officeart/2005/8/layout/orgChart1"/>
    <dgm:cxn modelId="{E92C6540-FAD0-420E-89CE-42D5BD4A9AD0}" type="presParOf" srcId="{3808EB6A-244B-49DE-BCB6-68B0163D6362}" destId="{2FE6F564-EB0A-4268-AF55-A4810CD60948}" srcOrd="2" destOrd="0" presId="urn:microsoft.com/office/officeart/2005/8/layout/orgChart1"/>
    <dgm:cxn modelId="{A5033816-7A9A-4291-B123-38ECF8BB052D}" type="presParOf" srcId="{12918612-A71A-4D89-BB37-1610A820ADB5}" destId="{68B17D66-9361-4EDD-90A0-0B93F2195388}" srcOrd="4" destOrd="0" presId="urn:microsoft.com/office/officeart/2005/8/layout/orgChart1"/>
    <dgm:cxn modelId="{67D3B0C0-5156-4C44-B551-508C7FB4FC01}" type="presParOf" srcId="{12918612-A71A-4D89-BB37-1610A820ADB5}" destId="{53C15289-466B-45A7-9DCD-005EC7A9C7CE}" srcOrd="5" destOrd="0" presId="urn:microsoft.com/office/officeart/2005/8/layout/orgChart1"/>
    <dgm:cxn modelId="{77048030-2726-4BB7-B207-7907034C542D}" type="presParOf" srcId="{53C15289-466B-45A7-9DCD-005EC7A9C7CE}" destId="{B0030BAA-61F2-4FA5-A33F-A7CE4699C237}" srcOrd="0" destOrd="0" presId="urn:microsoft.com/office/officeart/2005/8/layout/orgChart1"/>
    <dgm:cxn modelId="{25138127-08F3-454F-BF46-2C66EB7D7AC2}" type="presParOf" srcId="{B0030BAA-61F2-4FA5-A33F-A7CE4699C237}" destId="{13A0DBB3-6F20-43C9-A34E-90019E680999}" srcOrd="0" destOrd="0" presId="urn:microsoft.com/office/officeart/2005/8/layout/orgChart1"/>
    <dgm:cxn modelId="{B268B4FA-39A4-4F2B-A04B-EB04D4463CA0}" type="presParOf" srcId="{B0030BAA-61F2-4FA5-A33F-A7CE4699C237}" destId="{6E43AD02-CF35-4D7B-A882-A610B6785BCD}" srcOrd="1" destOrd="0" presId="urn:microsoft.com/office/officeart/2005/8/layout/orgChart1"/>
    <dgm:cxn modelId="{0C0AA5A4-DDFB-4739-8B4C-7BA92AE6D548}" type="presParOf" srcId="{53C15289-466B-45A7-9DCD-005EC7A9C7CE}" destId="{952693FF-F0EC-42E4-A111-0073083AA1AD}" srcOrd="1" destOrd="0" presId="urn:microsoft.com/office/officeart/2005/8/layout/orgChart1"/>
    <dgm:cxn modelId="{452F260D-360E-40DB-A32B-10591C3FE69E}" type="presParOf" srcId="{53C15289-466B-45A7-9DCD-005EC7A9C7CE}" destId="{090E8459-F7EE-4079-817F-86DA5572773F}" srcOrd="2" destOrd="0" presId="urn:microsoft.com/office/officeart/2005/8/layout/orgChart1"/>
    <dgm:cxn modelId="{0BB41630-728B-48A9-B03D-994AEB764076}" type="presParOf" srcId="{6CE71AC6-2370-4039-A71D-518FD181DA12}" destId="{14660A86-ED15-4103-9072-D06F90994A05}" srcOrd="2" destOrd="0" presId="urn:microsoft.com/office/officeart/2005/8/layout/orgChart1"/>
    <dgm:cxn modelId="{DFDEF923-8604-471F-A7C2-0797C002DC31}" type="presParOf" srcId="{A9DF1933-9279-4A7F-8A60-0096A0D0F911}" destId="{DCFF9950-8144-4641-8EF4-F5F58FFB40BE}" srcOrd="1" destOrd="0" presId="urn:microsoft.com/office/officeart/2005/8/layout/orgChart1"/>
    <dgm:cxn modelId="{15775172-E4EE-4144-83B4-5FF9A256AFAF}" type="presParOf" srcId="{DCFF9950-8144-4641-8EF4-F5F58FFB40BE}" destId="{011381FF-8693-4CF4-951C-F3BF7333FE55}" srcOrd="0" destOrd="0" presId="urn:microsoft.com/office/officeart/2005/8/layout/orgChart1"/>
    <dgm:cxn modelId="{7AA82DA6-DE1B-409A-BF76-C6D1CEDFF95D}" type="presParOf" srcId="{011381FF-8693-4CF4-951C-F3BF7333FE55}" destId="{FAC8BD56-7FF4-4104-95C0-2E5FDF30D43C}" srcOrd="0" destOrd="0" presId="urn:microsoft.com/office/officeart/2005/8/layout/orgChart1"/>
    <dgm:cxn modelId="{BD493104-49C2-447E-8866-D4A04C92EE6F}" type="presParOf" srcId="{011381FF-8693-4CF4-951C-F3BF7333FE55}" destId="{1A9897CA-96BA-4229-91B0-572B7F9BEB0E}" srcOrd="1" destOrd="0" presId="urn:microsoft.com/office/officeart/2005/8/layout/orgChart1"/>
    <dgm:cxn modelId="{F3D8A0D3-936B-4B32-8ABD-FC38EBB87220}" type="presParOf" srcId="{DCFF9950-8144-4641-8EF4-F5F58FFB40BE}" destId="{FAB52C44-4C2D-48B5-A79F-2CEA85CC685E}" srcOrd="1" destOrd="0" presId="urn:microsoft.com/office/officeart/2005/8/layout/orgChart1"/>
    <dgm:cxn modelId="{D1D5E2D4-C4B0-464A-A6E6-EA1D73D3178E}" type="presParOf" srcId="{DCFF9950-8144-4641-8EF4-F5F58FFB40BE}" destId="{A7759731-D6EF-4E70-82DA-A8D22DBEE9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FE2AB9-77AB-4AED-9187-B51FA7EFC6E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BC822ED-1089-4CC0-A522-5F9CF6A2790F}">
      <dgm:prSet phldrT="[Testo]" custT="1"/>
      <dgm:spPr>
        <a:solidFill>
          <a:srgbClr val="FFFF00"/>
        </a:solidFill>
        <a:ln w="3175"/>
      </dgm:spPr>
      <dgm:t>
        <a:bodyPr/>
        <a:lstStyle/>
        <a:p>
          <a:r>
            <a:rPr lang="en-US" sz="1600" b="1" dirty="0" err="1" smtClean="0">
              <a:solidFill>
                <a:schemeClr val="tx1"/>
              </a:solidFill>
            </a:rPr>
            <a:t>Strutture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afferenti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alla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Direzione</a:t>
          </a:r>
          <a:r>
            <a:rPr lang="en-US" sz="1600" b="1" dirty="0" smtClean="0">
              <a:solidFill>
                <a:schemeClr val="tx1"/>
              </a:solidFill>
            </a:rPr>
            <a:t> </a:t>
          </a:r>
          <a:r>
            <a:rPr lang="en-US" sz="1600" b="1" dirty="0" err="1" smtClean="0">
              <a:solidFill>
                <a:schemeClr val="tx1"/>
              </a:solidFill>
            </a:rPr>
            <a:t>Generale</a:t>
          </a:r>
          <a:endParaRPr lang="it-IT" sz="1600" b="1" dirty="0">
            <a:solidFill>
              <a:schemeClr val="tx1"/>
            </a:solidFill>
          </a:endParaRPr>
        </a:p>
      </dgm:t>
    </dgm:pt>
    <dgm:pt modelId="{EA3709A4-642F-4937-A70F-A18577941250}" type="parTrans" cxnId="{0DDEB8D1-5FDA-4B0B-A370-B657122AFCC4}">
      <dgm:prSet/>
      <dgm:spPr/>
      <dgm:t>
        <a:bodyPr/>
        <a:lstStyle/>
        <a:p>
          <a:endParaRPr lang="it-IT"/>
        </a:p>
      </dgm:t>
    </dgm:pt>
    <dgm:pt modelId="{60F65582-3CB9-49FC-B245-C8A30384DA05}" type="sibTrans" cxnId="{0DDEB8D1-5FDA-4B0B-A370-B657122AFCC4}">
      <dgm:prSet/>
      <dgm:spPr/>
      <dgm:t>
        <a:bodyPr/>
        <a:lstStyle/>
        <a:p>
          <a:endParaRPr lang="it-IT"/>
        </a:p>
      </dgm:t>
    </dgm:pt>
    <dgm:pt modelId="{C47EAD69-B4AD-41E7-A99B-A93B618FCA4D}" type="asst">
      <dgm:prSet phldrT="[Testo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S.S.D. Medicina Preventiva</a:t>
          </a:r>
        </a:p>
        <a:p>
          <a:r>
            <a:rPr lang="it-IT" sz="1000" dirty="0" smtClean="0">
              <a:solidFill>
                <a:schemeClr val="tx1"/>
              </a:solidFill>
            </a:rPr>
            <a:t>VACANTE</a:t>
          </a:r>
          <a:endParaRPr lang="it-IT" sz="1000" b="1" dirty="0">
            <a:solidFill>
              <a:schemeClr val="tx1"/>
            </a:solidFill>
          </a:endParaRPr>
        </a:p>
      </dgm:t>
    </dgm:pt>
    <dgm:pt modelId="{B7E0EA73-7529-4B7B-9D90-1D3673FCE9FC}" type="parTrans" cxnId="{7CE912C1-0A92-473D-BE0F-57341EA24F82}">
      <dgm:prSet/>
      <dgm:spPr/>
      <dgm:t>
        <a:bodyPr/>
        <a:lstStyle/>
        <a:p>
          <a:endParaRPr lang="it-IT"/>
        </a:p>
      </dgm:t>
    </dgm:pt>
    <dgm:pt modelId="{8C814623-5842-4CFB-84FE-F10C34FCA219}" type="sibTrans" cxnId="{7CE912C1-0A92-473D-BE0F-57341EA24F82}">
      <dgm:prSet/>
      <dgm:spPr/>
      <dgm:t>
        <a:bodyPr/>
        <a:lstStyle/>
        <a:p>
          <a:endParaRPr lang="it-IT"/>
        </a:p>
      </dgm:t>
    </dgm:pt>
    <dgm:pt modelId="{4F1E5743-F77F-44AE-B742-98EE6275A8D8}">
      <dgm:prSet phldrT="[Testo]" custT="1"/>
      <dgm:spPr>
        <a:solidFill>
          <a:srgbClr val="92D050"/>
        </a:solidFill>
        <a:ln w="3175"/>
      </dgm:spPr>
      <dgm:t>
        <a:bodyPr/>
        <a:lstStyle/>
        <a:p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  <a:p>
          <a:r>
            <a:rPr lang="it-IT" sz="1000" b="1" dirty="0" smtClean="0">
              <a:solidFill>
                <a:schemeClr val="tx1"/>
              </a:solidFill>
            </a:rPr>
            <a:t>S.C. Distretto 19 </a:t>
          </a:r>
        </a:p>
        <a:p>
          <a:r>
            <a:rPr lang="it-IT" sz="1000" b="1" dirty="0" smtClean="0">
              <a:solidFill>
                <a:schemeClr val="tx1"/>
              </a:solidFill>
            </a:rPr>
            <a:t>Val di Magra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 Carlo MARTINI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1102 del 19.12.2024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 01.09.2024 al 31.10.2026</a:t>
          </a:r>
        </a:p>
        <a:p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  <a:p>
          <a:endParaRPr lang="it-IT" sz="1000" dirty="0"/>
        </a:p>
      </dgm:t>
    </dgm:pt>
    <dgm:pt modelId="{566E8583-3CC4-4418-83E9-6CF0E9114DE6}" type="parTrans" cxnId="{839AFFD0-C323-4F9C-BF84-A06B381DCFBE}">
      <dgm:prSet/>
      <dgm:spPr/>
      <dgm:t>
        <a:bodyPr/>
        <a:lstStyle/>
        <a:p>
          <a:endParaRPr lang="it-IT"/>
        </a:p>
      </dgm:t>
    </dgm:pt>
    <dgm:pt modelId="{F54EAB01-8AA9-47BF-8948-E6ACB965F0CD}" type="sibTrans" cxnId="{839AFFD0-C323-4F9C-BF84-A06B381DCFBE}">
      <dgm:prSet/>
      <dgm:spPr/>
      <dgm:t>
        <a:bodyPr/>
        <a:lstStyle/>
        <a:p>
          <a:endParaRPr lang="it-IT"/>
        </a:p>
      </dgm:t>
    </dgm:pt>
    <dgm:pt modelId="{CFED6AE9-32E3-472F-9C1B-28AC4DCC6D82}" type="asst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bg1">
            <a:lumMod val="75000"/>
          </a:schemeClr>
        </a:solidFill>
        <a:ln w="6350">
          <a:solidFill>
            <a:schemeClr val="accent1"/>
          </a:solidFill>
        </a:ln>
      </dgm:spPr>
      <dgm:t>
        <a:bodyPr/>
        <a:lstStyle/>
        <a:p>
          <a:pPr>
            <a:lnSpc>
              <a:spcPct val="90000"/>
            </a:lnSpc>
          </a:pPr>
          <a:r>
            <a:rPr lang="it-IT" sz="900" b="1" dirty="0" smtClean="0">
              <a:solidFill>
                <a:schemeClr val="tx1"/>
              </a:solidFill>
            </a:rPr>
            <a:t>Servizio prevenzione e protezione (RSPP)</a:t>
          </a:r>
          <a:endParaRPr lang="it-IT" sz="900" dirty="0" smtClean="0">
            <a:solidFill>
              <a:schemeClr val="tx1"/>
            </a:solidFill>
          </a:endParaRPr>
        </a:p>
        <a:p>
          <a:pPr>
            <a:lnSpc>
              <a:spcPct val="90000"/>
            </a:lnSpc>
          </a:pPr>
          <a:r>
            <a:rPr lang="it-IT" sz="900" b="1" dirty="0" smtClean="0">
              <a:solidFill>
                <a:schemeClr val="tx1"/>
              </a:solidFill>
            </a:rPr>
            <a:t>INCARICO DI FUNZIONE DI ORGANIZZAZIONE</a:t>
          </a:r>
        </a:p>
        <a:p>
          <a:pPr>
            <a:lnSpc>
              <a:spcPct val="90000"/>
            </a:lnSpc>
          </a:pPr>
          <a:r>
            <a:rPr lang="it-IT" sz="900" b="1" u="none" dirty="0" smtClean="0">
              <a:solidFill>
                <a:schemeClr val="tx1"/>
              </a:solidFill>
            </a:rPr>
            <a:t>Dott. Alessandro RINALDI</a:t>
          </a:r>
        </a:p>
        <a:p>
          <a:pPr>
            <a:lnSpc>
              <a:spcPct val="50000"/>
            </a:lnSpc>
          </a:pPr>
          <a:r>
            <a:rPr lang="it-IT" sz="800" dirty="0" smtClean="0">
              <a:solidFill>
                <a:schemeClr val="tx1"/>
              </a:solidFill>
            </a:rPr>
            <a:t>Del. n. 589 del 29.06.2022</a:t>
          </a:r>
          <a:endParaRPr lang="it-IT" sz="800" b="1" dirty="0" smtClean="0">
            <a:solidFill>
              <a:schemeClr val="tx1"/>
            </a:solidFill>
          </a:endParaRPr>
        </a:p>
        <a:p>
          <a:pPr>
            <a:lnSpc>
              <a:spcPct val="50000"/>
            </a:lnSpc>
          </a:pPr>
          <a:r>
            <a:rPr lang="it-IT" sz="800" dirty="0" smtClean="0">
              <a:solidFill>
                <a:schemeClr val="tx1"/>
              </a:solidFill>
            </a:rPr>
            <a:t>dal 01.07.2022 al 30.06.2025</a:t>
          </a:r>
        </a:p>
        <a:p>
          <a:pPr>
            <a:lnSpc>
              <a:spcPct val="50000"/>
            </a:lnSpc>
          </a:pPr>
          <a:r>
            <a:rPr lang="it-IT" sz="800" dirty="0" smtClean="0">
              <a:solidFill>
                <a:schemeClr val="tx1"/>
              </a:solidFill>
            </a:rPr>
            <a:t>Del. 644 del 09.07.2025</a:t>
          </a:r>
        </a:p>
        <a:p>
          <a:pPr>
            <a:lnSpc>
              <a:spcPct val="50000"/>
            </a:lnSpc>
          </a:pPr>
          <a:r>
            <a:rPr lang="it-IT" sz="800" dirty="0" smtClean="0">
              <a:solidFill>
                <a:schemeClr val="tx1"/>
              </a:solidFill>
            </a:rPr>
            <a:t>dal 01.07.2025 al 31.10.2025</a:t>
          </a:r>
        </a:p>
        <a:p>
          <a:pPr>
            <a:lnSpc>
              <a:spcPct val="50000"/>
            </a:lnSpc>
          </a:pPr>
          <a:r>
            <a:rPr lang="it-IT" sz="800" dirty="0" smtClean="0">
              <a:solidFill>
                <a:schemeClr val="tx1"/>
              </a:solidFill>
            </a:rPr>
            <a:t>Del. 995 del 30.10.2025</a:t>
          </a:r>
        </a:p>
        <a:p>
          <a:pPr>
            <a:lnSpc>
              <a:spcPct val="50000"/>
            </a:lnSpc>
          </a:pPr>
          <a:r>
            <a:rPr lang="it-IT" sz="800" dirty="0" smtClean="0">
              <a:solidFill>
                <a:schemeClr val="tx1"/>
              </a:solidFill>
            </a:rPr>
            <a:t>Dal 01.11.2025 al 30.04.2026 </a:t>
          </a:r>
          <a:endParaRPr lang="it-IT" sz="800" dirty="0">
            <a:solidFill>
              <a:schemeClr val="tx1"/>
            </a:solidFill>
          </a:endParaRPr>
        </a:p>
      </dgm:t>
    </dgm:pt>
    <dgm:pt modelId="{6F9E97FA-641D-40DF-A614-689276EDCBD1}" type="parTrans" cxnId="{7ED5B513-4166-41E6-87B8-2132758E06DC}">
      <dgm:prSet/>
      <dgm:spPr/>
      <dgm:t>
        <a:bodyPr/>
        <a:lstStyle/>
        <a:p>
          <a:endParaRPr lang="it-IT"/>
        </a:p>
      </dgm:t>
    </dgm:pt>
    <dgm:pt modelId="{C386F8EE-F80C-453F-8DC1-B138CC6EC432}" type="sibTrans" cxnId="{7ED5B513-4166-41E6-87B8-2132758E06DC}">
      <dgm:prSet/>
      <dgm:spPr/>
      <dgm:t>
        <a:bodyPr/>
        <a:lstStyle/>
        <a:p>
          <a:endParaRPr lang="it-IT"/>
        </a:p>
      </dgm:t>
    </dgm:pt>
    <dgm:pt modelId="{410BB154-5EA9-43FB-9870-4F8A109BEF55}">
      <dgm:prSet custT="1"/>
      <dgm:spPr>
        <a:solidFill>
          <a:srgbClr val="92D050"/>
        </a:solidFill>
        <a:ln w="3175"/>
      </dgm:spPr>
      <dgm:t>
        <a:bodyPr/>
        <a:lstStyle/>
        <a:p>
          <a:endParaRPr lang="it-IT" sz="1000" b="1" dirty="0" smtClean="0">
            <a:solidFill>
              <a:schemeClr val="tx1"/>
            </a:solidFill>
          </a:endParaRPr>
        </a:p>
        <a:p>
          <a:r>
            <a:rPr lang="it-IT" sz="1000" b="1" dirty="0" smtClean="0">
              <a:solidFill>
                <a:schemeClr val="tx1"/>
              </a:solidFill>
            </a:rPr>
            <a:t>S.C. Distretto 17 </a:t>
          </a:r>
        </a:p>
        <a:p>
          <a:r>
            <a:rPr lang="it-IT" sz="1000" b="1" dirty="0" smtClean="0">
              <a:solidFill>
                <a:schemeClr val="tx1"/>
              </a:solidFill>
            </a:rPr>
            <a:t>Riviera e Val di Vara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Dott.ssa Maria Elena CAVALLO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1102 del 19.12.2024 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 04.10.2024 al 31.10.2026</a:t>
          </a:r>
        </a:p>
        <a:p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</dgm:t>
    </dgm:pt>
    <dgm:pt modelId="{889BC3E1-573A-4D6A-96F7-C72FE29EE1E1}" type="parTrans" cxnId="{70750DF3-DF4F-4D3B-B0CD-0E70D7209479}">
      <dgm:prSet/>
      <dgm:spPr/>
      <dgm:t>
        <a:bodyPr/>
        <a:lstStyle/>
        <a:p>
          <a:endParaRPr lang="it-IT"/>
        </a:p>
      </dgm:t>
    </dgm:pt>
    <dgm:pt modelId="{FB66A661-7798-4453-93F8-8DE562EF1DA5}" type="sibTrans" cxnId="{70750DF3-DF4F-4D3B-B0CD-0E70D7209479}">
      <dgm:prSet/>
      <dgm:spPr/>
      <dgm:t>
        <a:bodyPr/>
        <a:lstStyle/>
        <a:p>
          <a:endParaRPr lang="it-IT"/>
        </a:p>
      </dgm:t>
    </dgm:pt>
    <dgm:pt modelId="{AC678B10-EEB1-4A78-9CE4-10E0A1222F18}">
      <dgm:prSet custT="1"/>
      <dgm:spPr>
        <a:solidFill>
          <a:srgbClr val="92D050"/>
        </a:solidFill>
        <a:ln w="3175"/>
      </dgm:spPr>
      <dgm:t>
        <a:bodyPr/>
        <a:lstStyle/>
        <a:p>
          <a:endParaRPr lang="en-US" sz="1000" b="1" dirty="0" smtClean="0">
            <a:solidFill>
              <a:schemeClr val="tx1"/>
            </a:solidFill>
          </a:endParaRPr>
        </a:p>
        <a:p>
          <a:r>
            <a:rPr lang="en-US" sz="1000" b="1" dirty="0" smtClean="0">
              <a:solidFill>
                <a:schemeClr val="tx1"/>
              </a:solidFill>
            </a:rPr>
            <a:t>S.C. Distretto 18 </a:t>
          </a:r>
        </a:p>
        <a:p>
          <a:r>
            <a:rPr lang="en-US" sz="1000" b="1" dirty="0" smtClean="0">
              <a:solidFill>
                <a:schemeClr val="tx1"/>
              </a:solidFill>
            </a:rPr>
            <a:t>del Golfo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Dott.ssa Claudia DI BERNARDO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1102 del 19.12.2024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 01.09.2024 al 31.10.2026</a:t>
          </a:r>
          <a:endParaRPr lang="en-US" sz="1000" b="0" dirty="0" smtClean="0">
            <a:solidFill>
              <a:schemeClr val="tx1"/>
            </a:solidFill>
          </a:endParaRPr>
        </a:p>
        <a:p>
          <a:endParaRPr lang="en-US" sz="1000" b="1" dirty="0" smtClean="0">
            <a:solidFill>
              <a:schemeClr val="tx1"/>
            </a:solidFill>
          </a:endParaRPr>
        </a:p>
        <a:p>
          <a:endParaRPr lang="en-US" sz="1000" b="1" dirty="0" smtClean="0">
            <a:solidFill>
              <a:schemeClr val="tx1"/>
            </a:solidFill>
          </a:endParaRPr>
        </a:p>
      </dgm:t>
    </dgm:pt>
    <dgm:pt modelId="{CD9793E5-1601-44C1-987F-C982A3329895}" type="parTrans" cxnId="{ADC20313-4CFD-4689-A905-83FB99C88E1A}">
      <dgm:prSet/>
      <dgm:spPr/>
      <dgm:t>
        <a:bodyPr/>
        <a:lstStyle/>
        <a:p>
          <a:endParaRPr lang="it-IT"/>
        </a:p>
      </dgm:t>
    </dgm:pt>
    <dgm:pt modelId="{4DD89FBD-034C-4684-8279-00E692AC301F}" type="sibTrans" cxnId="{ADC20313-4CFD-4689-A905-83FB99C88E1A}">
      <dgm:prSet/>
      <dgm:spPr/>
      <dgm:t>
        <a:bodyPr/>
        <a:lstStyle/>
        <a:p>
          <a:endParaRPr lang="it-IT"/>
        </a:p>
      </dgm:t>
    </dgm:pt>
    <dgm:pt modelId="{C9F489FE-A349-4BE0-A365-D796429E1C32}">
      <dgm:prSet custT="1"/>
      <dgm:spPr>
        <a:solidFill>
          <a:schemeClr val="bg1">
            <a:lumMod val="75000"/>
          </a:schemeClr>
        </a:solidFill>
        <a:ln w="3175"/>
      </dgm:spPr>
      <dgm:t>
        <a:bodyPr/>
        <a:lstStyle/>
        <a:p>
          <a:endParaRPr lang="en-US" sz="1000" b="0" dirty="0" smtClean="0">
            <a:solidFill>
              <a:schemeClr val="tx1"/>
            </a:solidFill>
          </a:endParaRPr>
        </a:p>
        <a:p>
          <a:r>
            <a:rPr lang="en-US" sz="1000" b="1" dirty="0" err="1" smtClean="0">
              <a:solidFill>
                <a:schemeClr val="tx1"/>
              </a:solidFill>
            </a:rPr>
            <a:t>Ufficio</a:t>
          </a:r>
          <a:r>
            <a:rPr lang="en-US" sz="1000" b="1" dirty="0" smtClean="0">
              <a:solidFill>
                <a:schemeClr val="tx1"/>
              </a:solidFill>
            </a:rPr>
            <a:t> </a:t>
          </a:r>
          <a:r>
            <a:rPr lang="en-US" sz="1000" b="1" dirty="0" err="1" smtClean="0">
              <a:solidFill>
                <a:schemeClr val="tx1"/>
              </a:solidFill>
            </a:rPr>
            <a:t>Stampa</a:t>
          </a:r>
          <a:r>
            <a:rPr lang="en-US" sz="1000" b="1" dirty="0" smtClean="0">
              <a:solidFill>
                <a:schemeClr val="tx1"/>
              </a:solidFill>
            </a:rPr>
            <a:t>, </a:t>
          </a:r>
          <a:r>
            <a:rPr lang="en-US" sz="1000" b="1" dirty="0" err="1" smtClean="0">
              <a:solidFill>
                <a:schemeClr val="tx1"/>
              </a:solidFill>
            </a:rPr>
            <a:t>Comunicazione</a:t>
          </a:r>
          <a:r>
            <a:rPr lang="en-US" sz="1000" b="1" dirty="0" smtClean="0">
              <a:solidFill>
                <a:schemeClr val="tx1"/>
              </a:solidFill>
            </a:rPr>
            <a:t> e URP</a:t>
          </a:r>
        </a:p>
        <a:p>
          <a:r>
            <a:rPr lang="en-US" sz="1000" b="1" dirty="0" err="1" smtClean="0">
              <a:solidFill>
                <a:schemeClr val="tx1"/>
              </a:solidFill>
            </a:rPr>
            <a:t>Referente</a:t>
          </a:r>
          <a:r>
            <a:rPr lang="en-US" sz="1000" b="1" dirty="0" smtClean="0">
              <a:solidFill>
                <a:schemeClr val="tx1"/>
              </a:solidFill>
            </a:rPr>
            <a:t>  </a:t>
          </a:r>
        </a:p>
        <a:p>
          <a:r>
            <a:rPr lang="en-US" sz="1000" b="1" u="none" dirty="0" smtClean="0">
              <a:solidFill>
                <a:schemeClr val="tx1"/>
              </a:solidFill>
            </a:rPr>
            <a:t>Dott. ssa Alessandra Crescenza BIANCO</a:t>
          </a:r>
        </a:p>
        <a:p>
          <a:r>
            <a:rPr lang="it-IT" sz="1000" dirty="0" smtClean="0">
              <a:solidFill>
                <a:schemeClr val="tx1"/>
              </a:solidFill>
            </a:rPr>
            <a:t>Del. n. 936 del 24.10.2024</a:t>
          </a:r>
        </a:p>
        <a:p>
          <a:r>
            <a:rPr lang="en-US" sz="1000" dirty="0" smtClean="0">
              <a:solidFill>
                <a:schemeClr val="tx1"/>
              </a:solidFill>
            </a:rPr>
            <a:t>(</a:t>
          </a:r>
          <a:r>
            <a:rPr lang="en-US" sz="900" dirty="0" err="1" smtClean="0">
              <a:solidFill>
                <a:schemeClr val="tx1"/>
              </a:solidFill>
            </a:rPr>
            <a:t>decorrenza</a:t>
          </a:r>
          <a:r>
            <a:rPr lang="en-US" sz="900" dirty="0" smtClean="0">
              <a:solidFill>
                <a:schemeClr val="tx1"/>
              </a:solidFill>
            </a:rPr>
            <a:t> 01.11.2024</a:t>
          </a:r>
          <a:r>
            <a:rPr lang="en-US" sz="1000" dirty="0" smtClean="0">
              <a:solidFill>
                <a:schemeClr val="tx1"/>
              </a:solidFill>
            </a:rPr>
            <a:t>)</a:t>
          </a:r>
        </a:p>
        <a:p>
          <a:endParaRPr lang="it-IT" sz="1000" dirty="0">
            <a:solidFill>
              <a:schemeClr val="tx1"/>
            </a:solidFill>
          </a:endParaRPr>
        </a:p>
      </dgm:t>
    </dgm:pt>
    <dgm:pt modelId="{AF29C87B-C96D-4A50-90AD-F040DD5B32A6}" type="parTrans" cxnId="{856F9FF3-C6C4-4CD5-BF57-3E770CCC6126}">
      <dgm:prSet/>
      <dgm:spPr/>
      <dgm:t>
        <a:bodyPr/>
        <a:lstStyle/>
        <a:p>
          <a:endParaRPr lang="it-IT"/>
        </a:p>
      </dgm:t>
    </dgm:pt>
    <dgm:pt modelId="{74904CF6-943D-416C-AA92-BD808B20045D}" type="sibTrans" cxnId="{856F9FF3-C6C4-4CD5-BF57-3E770CCC6126}">
      <dgm:prSet/>
      <dgm:spPr/>
      <dgm:t>
        <a:bodyPr/>
        <a:lstStyle/>
        <a:p>
          <a:endParaRPr lang="it-IT"/>
        </a:p>
      </dgm:t>
    </dgm:pt>
    <dgm:pt modelId="{DF1EA17D-9513-4EBD-8942-DA4A3D4CBFF6}" type="pres">
      <dgm:prSet presAssocID="{EEFE2AB9-77AB-4AED-9187-B51FA7EFC6E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2939F949-3C91-4C0C-9C06-CAFF3CA70984}" type="pres">
      <dgm:prSet presAssocID="{C9F489FE-A349-4BE0-A365-D796429E1C32}" presName="hierRoot1" presStyleCnt="0">
        <dgm:presLayoutVars>
          <dgm:hierBranch val="init"/>
        </dgm:presLayoutVars>
      </dgm:prSet>
      <dgm:spPr/>
    </dgm:pt>
    <dgm:pt modelId="{2535C795-D78F-4612-B5B2-F91BB95A09A0}" type="pres">
      <dgm:prSet presAssocID="{C9F489FE-A349-4BE0-A365-D796429E1C32}" presName="rootComposite1" presStyleCnt="0"/>
      <dgm:spPr/>
    </dgm:pt>
    <dgm:pt modelId="{86BCF402-C20D-478C-964A-E11E85277673}" type="pres">
      <dgm:prSet presAssocID="{C9F489FE-A349-4BE0-A365-D796429E1C32}" presName="rootText1" presStyleLbl="node0" presStyleIdx="0" presStyleCnt="2" custScaleX="122216" custScaleY="95597" custLinFactY="66234" custLinFactNeighborX="19210" custLinFactNeighborY="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8E07F5D-3E16-462D-8410-7BC20D8813D5}" type="pres">
      <dgm:prSet presAssocID="{C9F489FE-A349-4BE0-A365-D796429E1C32}" presName="rootConnector1" presStyleLbl="node1" presStyleIdx="0" presStyleCnt="0"/>
      <dgm:spPr/>
      <dgm:t>
        <a:bodyPr/>
        <a:lstStyle/>
        <a:p>
          <a:endParaRPr lang="it-IT"/>
        </a:p>
      </dgm:t>
    </dgm:pt>
    <dgm:pt modelId="{C87124C2-7BDA-4C36-B9CF-69D20B2DB4B1}" type="pres">
      <dgm:prSet presAssocID="{C9F489FE-A349-4BE0-A365-D796429E1C32}" presName="hierChild2" presStyleCnt="0"/>
      <dgm:spPr/>
    </dgm:pt>
    <dgm:pt modelId="{5EC870BE-FF33-4412-B58D-6E5A5CAF3A3B}" type="pres">
      <dgm:prSet presAssocID="{C9F489FE-A349-4BE0-A365-D796429E1C32}" presName="hierChild3" presStyleCnt="0"/>
      <dgm:spPr/>
    </dgm:pt>
    <dgm:pt modelId="{EC0741BA-E331-4EF2-8BA3-5F68A2E4DB77}" type="pres">
      <dgm:prSet presAssocID="{9BC822ED-1089-4CC0-A522-5F9CF6A2790F}" presName="hierRoot1" presStyleCnt="0">
        <dgm:presLayoutVars>
          <dgm:hierBranch val="init"/>
        </dgm:presLayoutVars>
      </dgm:prSet>
      <dgm:spPr/>
    </dgm:pt>
    <dgm:pt modelId="{3CB80D59-2CB6-4E22-8D97-7EFB2076F73C}" type="pres">
      <dgm:prSet presAssocID="{9BC822ED-1089-4CC0-A522-5F9CF6A2790F}" presName="rootComposite1" presStyleCnt="0"/>
      <dgm:spPr/>
    </dgm:pt>
    <dgm:pt modelId="{046DE803-ECBA-47A3-84DD-F320F4D2D803}" type="pres">
      <dgm:prSet presAssocID="{9BC822ED-1089-4CC0-A522-5F9CF6A2790F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BF0083F-FD40-4E7F-8EF8-FCD3AD08E3C1}" type="pres">
      <dgm:prSet presAssocID="{9BC822ED-1089-4CC0-A522-5F9CF6A2790F}" presName="rootConnector1" presStyleLbl="node1" presStyleIdx="0" presStyleCnt="0"/>
      <dgm:spPr/>
      <dgm:t>
        <a:bodyPr/>
        <a:lstStyle/>
        <a:p>
          <a:endParaRPr lang="it-IT"/>
        </a:p>
      </dgm:t>
    </dgm:pt>
    <dgm:pt modelId="{705EC03B-9852-4E5C-AA89-CA2A1394FA7D}" type="pres">
      <dgm:prSet presAssocID="{9BC822ED-1089-4CC0-A522-5F9CF6A2790F}" presName="hierChild2" presStyleCnt="0"/>
      <dgm:spPr/>
    </dgm:pt>
    <dgm:pt modelId="{6FD29B68-3123-47A7-A23B-8A8E4614D726}" type="pres">
      <dgm:prSet presAssocID="{889BC3E1-573A-4D6A-96F7-C72FE29EE1E1}" presName="Name37" presStyleLbl="parChTrans1D2" presStyleIdx="0" presStyleCnt="5"/>
      <dgm:spPr/>
      <dgm:t>
        <a:bodyPr/>
        <a:lstStyle/>
        <a:p>
          <a:endParaRPr lang="it-IT"/>
        </a:p>
      </dgm:t>
    </dgm:pt>
    <dgm:pt modelId="{942D3017-3BBB-4D67-A6B4-1DE9E930B5DA}" type="pres">
      <dgm:prSet presAssocID="{410BB154-5EA9-43FB-9870-4F8A109BEF55}" presName="hierRoot2" presStyleCnt="0">
        <dgm:presLayoutVars>
          <dgm:hierBranch val="init"/>
        </dgm:presLayoutVars>
      </dgm:prSet>
      <dgm:spPr/>
    </dgm:pt>
    <dgm:pt modelId="{53206434-6DB3-4435-A989-79B73EA4BF6D}" type="pres">
      <dgm:prSet presAssocID="{410BB154-5EA9-43FB-9870-4F8A109BEF55}" presName="rootComposite" presStyleCnt="0"/>
      <dgm:spPr/>
    </dgm:pt>
    <dgm:pt modelId="{1D21C1D0-7FC4-45AF-ADFA-03DE5BB93499}" type="pres">
      <dgm:prSet presAssocID="{410BB154-5EA9-43FB-9870-4F8A109BEF55}" presName="rootText" presStyleLbl="node2" presStyleIdx="0" presStyleCnt="3" custScaleX="103213" custScaleY="11179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F58C6C5-8A15-4E83-BA20-C33F0CE450FB}" type="pres">
      <dgm:prSet presAssocID="{410BB154-5EA9-43FB-9870-4F8A109BEF55}" presName="rootConnector" presStyleLbl="node2" presStyleIdx="0" presStyleCnt="3"/>
      <dgm:spPr/>
      <dgm:t>
        <a:bodyPr/>
        <a:lstStyle/>
        <a:p>
          <a:endParaRPr lang="it-IT"/>
        </a:p>
      </dgm:t>
    </dgm:pt>
    <dgm:pt modelId="{23646315-44E3-4513-8273-0A073EE11251}" type="pres">
      <dgm:prSet presAssocID="{410BB154-5EA9-43FB-9870-4F8A109BEF55}" presName="hierChild4" presStyleCnt="0"/>
      <dgm:spPr/>
    </dgm:pt>
    <dgm:pt modelId="{223D00FB-8814-4732-A5C2-172F3127DC39}" type="pres">
      <dgm:prSet presAssocID="{410BB154-5EA9-43FB-9870-4F8A109BEF55}" presName="hierChild5" presStyleCnt="0"/>
      <dgm:spPr/>
    </dgm:pt>
    <dgm:pt modelId="{024D1B3D-9DD1-42C9-9DB6-73DB30D5256D}" type="pres">
      <dgm:prSet presAssocID="{CD9793E5-1601-44C1-987F-C982A3329895}" presName="Name37" presStyleLbl="parChTrans1D2" presStyleIdx="1" presStyleCnt="5"/>
      <dgm:spPr/>
      <dgm:t>
        <a:bodyPr/>
        <a:lstStyle/>
        <a:p>
          <a:endParaRPr lang="it-IT"/>
        </a:p>
      </dgm:t>
    </dgm:pt>
    <dgm:pt modelId="{2CEA21EA-C7E9-4F07-9156-8529E0EB92F3}" type="pres">
      <dgm:prSet presAssocID="{AC678B10-EEB1-4A78-9CE4-10E0A1222F18}" presName="hierRoot2" presStyleCnt="0">
        <dgm:presLayoutVars>
          <dgm:hierBranch val="init"/>
        </dgm:presLayoutVars>
      </dgm:prSet>
      <dgm:spPr/>
    </dgm:pt>
    <dgm:pt modelId="{1C5FB9C1-E2A0-446C-AA55-02BDEA4CC0D1}" type="pres">
      <dgm:prSet presAssocID="{AC678B10-EEB1-4A78-9CE4-10E0A1222F18}" presName="rootComposite" presStyleCnt="0"/>
      <dgm:spPr/>
    </dgm:pt>
    <dgm:pt modelId="{45A92B32-ABD1-423A-B96E-2185647A72CB}" type="pres">
      <dgm:prSet presAssocID="{AC678B10-EEB1-4A78-9CE4-10E0A1222F18}" presName="rootText" presStyleLbl="node2" presStyleIdx="1" presStyleCnt="3" custScaleX="104969" custScaleY="11031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58156F6-6E78-460F-BA0D-1E3129077097}" type="pres">
      <dgm:prSet presAssocID="{AC678B10-EEB1-4A78-9CE4-10E0A1222F18}" presName="rootConnector" presStyleLbl="node2" presStyleIdx="1" presStyleCnt="3"/>
      <dgm:spPr/>
      <dgm:t>
        <a:bodyPr/>
        <a:lstStyle/>
        <a:p>
          <a:endParaRPr lang="it-IT"/>
        </a:p>
      </dgm:t>
    </dgm:pt>
    <dgm:pt modelId="{830C9E24-21D9-4E3B-BE31-D0AD3FA41CE2}" type="pres">
      <dgm:prSet presAssocID="{AC678B10-EEB1-4A78-9CE4-10E0A1222F18}" presName="hierChild4" presStyleCnt="0"/>
      <dgm:spPr/>
    </dgm:pt>
    <dgm:pt modelId="{32A803E7-BE10-4999-A55A-5E9C3FF3B786}" type="pres">
      <dgm:prSet presAssocID="{AC678B10-EEB1-4A78-9CE4-10E0A1222F18}" presName="hierChild5" presStyleCnt="0"/>
      <dgm:spPr/>
    </dgm:pt>
    <dgm:pt modelId="{4B0CCE5F-0DCE-4A2B-BDA1-5DF267B42F91}" type="pres">
      <dgm:prSet presAssocID="{566E8583-3CC4-4418-83E9-6CF0E9114DE6}" presName="Name37" presStyleLbl="parChTrans1D2" presStyleIdx="2" presStyleCnt="5"/>
      <dgm:spPr/>
      <dgm:t>
        <a:bodyPr/>
        <a:lstStyle/>
        <a:p>
          <a:endParaRPr lang="it-IT"/>
        </a:p>
      </dgm:t>
    </dgm:pt>
    <dgm:pt modelId="{615360C7-AFA3-409F-8154-22ED80282C61}" type="pres">
      <dgm:prSet presAssocID="{4F1E5743-F77F-44AE-B742-98EE6275A8D8}" presName="hierRoot2" presStyleCnt="0">
        <dgm:presLayoutVars>
          <dgm:hierBranch val="init"/>
        </dgm:presLayoutVars>
      </dgm:prSet>
      <dgm:spPr/>
    </dgm:pt>
    <dgm:pt modelId="{5126A177-5FB7-4164-B075-9790DF802C76}" type="pres">
      <dgm:prSet presAssocID="{4F1E5743-F77F-44AE-B742-98EE6275A8D8}" presName="rootComposite" presStyleCnt="0"/>
      <dgm:spPr/>
    </dgm:pt>
    <dgm:pt modelId="{9882C8C5-E271-4967-80EA-790F001A4019}" type="pres">
      <dgm:prSet presAssocID="{4F1E5743-F77F-44AE-B742-98EE6275A8D8}" presName="rootText" presStyleLbl="node2" presStyleIdx="2" presStyleCnt="3" custScaleX="102838" custScaleY="10615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E8A1668-A30D-4EA1-A6CA-A33EB2914B53}" type="pres">
      <dgm:prSet presAssocID="{4F1E5743-F77F-44AE-B742-98EE6275A8D8}" presName="rootConnector" presStyleLbl="node2" presStyleIdx="2" presStyleCnt="3"/>
      <dgm:spPr/>
      <dgm:t>
        <a:bodyPr/>
        <a:lstStyle/>
        <a:p>
          <a:endParaRPr lang="it-IT"/>
        </a:p>
      </dgm:t>
    </dgm:pt>
    <dgm:pt modelId="{CBED7271-ACBE-4959-B7A2-725B8D75AB5E}" type="pres">
      <dgm:prSet presAssocID="{4F1E5743-F77F-44AE-B742-98EE6275A8D8}" presName="hierChild4" presStyleCnt="0"/>
      <dgm:spPr/>
    </dgm:pt>
    <dgm:pt modelId="{BB2484BB-7657-4092-A9E6-0FB576E26423}" type="pres">
      <dgm:prSet presAssocID="{4F1E5743-F77F-44AE-B742-98EE6275A8D8}" presName="hierChild5" presStyleCnt="0"/>
      <dgm:spPr/>
    </dgm:pt>
    <dgm:pt modelId="{41938084-40D5-41ED-BAA4-B9167C652AD4}" type="pres">
      <dgm:prSet presAssocID="{9BC822ED-1089-4CC0-A522-5F9CF6A2790F}" presName="hierChild3" presStyleCnt="0"/>
      <dgm:spPr/>
    </dgm:pt>
    <dgm:pt modelId="{51B70089-215D-4773-877D-D3A09EA6FA9D}" type="pres">
      <dgm:prSet presAssocID="{B7E0EA73-7529-4B7B-9D90-1D3673FCE9FC}" presName="Name111" presStyleLbl="parChTrans1D2" presStyleIdx="3" presStyleCnt="5"/>
      <dgm:spPr/>
      <dgm:t>
        <a:bodyPr/>
        <a:lstStyle/>
        <a:p>
          <a:endParaRPr lang="it-IT"/>
        </a:p>
      </dgm:t>
    </dgm:pt>
    <dgm:pt modelId="{2DCD4DA7-6C5E-4D54-AB4A-E53F79EF3243}" type="pres">
      <dgm:prSet presAssocID="{C47EAD69-B4AD-41E7-A99B-A93B618FCA4D}" presName="hierRoot3" presStyleCnt="0">
        <dgm:presLayoutVars>
          <dgm:hierBranch val="init"/>
        </dgm:presLayoutVars>
      </dgm:prSet>
      <dgm:spPr/>
    </dgm:pt>
    <dgm:pt modelId="{C7AF6EE7-51BD-496A-871B-3C9DB96C0A89}" type="pres">
      <dgm:prSet presAssocID="{C47EAD69-B4AD-41E7-A99B-A93B618FCA4D}" presName="rootComposite3" presStyleCnt="0"/>
      <dgm:spPr/>
    </dgm:pt>
    <dgm:pt modelId="{CEFF288F-BCEC-471C-858C-B8DBA660B47A}" type="pres">
      <dgm:prSet presAssocID="{C47EAD69-B4AD-41E7-A99B-A93B618FCA4D}" presName="rootText3" presStyleLbl="asst1" presStyleIdx="0" presStyleCnt="2" custScaleX="86408" custScaleY="45713" custLinFactNeighborX="-32596" custLinFactNeighborY="-5785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D71D865-0872-4444-AD51-A71A2E08EBEA}" type="pres">
      <dgm:prSet presAssocID="{C47EAD69-B4AD-41E7-A99B-A93B618FCA4D}" presName="rootConnector3" presStyleLbl="asst1" presStyleIdx="0" presStyleCnt="2"/>
      <dgm:spPr/>
      <dgm:t>
        <a:bodyPr/>
        <a:lstStyle/>
        <a:p>
          <a:endParaRPr lang="it-IT"/>
        </a:p>
      </dgm:t>
    </dgm:pt>
    <dgm:pt modelId="{F4626EE6-16C3-415D-B68B-5EC65F8B38FD}" type="pres">
      <dgm:prSet presAssocID="{C47EAD69-B4AD-41E7-A99B-A93B618FCA4D}" presName="hierChild6" presStyleCnt="0"/>
      <dgm:spPr/>
    </dgm:pt>
    <dgm:pt modelId="{D4990AD4-2F7B-4F4A-9801-022677E6BDC9}" type="pres">
      <dgm:prSet presAssocID="{C47EAD69-B4AD-41E7-A99B-A93B618FCA4D}" presName="hierChild7" presStyleCnt="0"/>
      <dgm:spPr/>
    </dgm:pt>
    <dgm:pt modelId="{EEAE76A7-967B-4A04-81D3-40C183D01DBA}" type="pres">
      <dgm:prSet presAssocID="{6F9E97FA-641D-40DF-A614-689276EDCBD1}" presName="Name111" presStyleLbl="parChTrans1D2" presStyleIdx="4" presStyleCnt="5"/>
      <dgm:spPr/>
      <dgm:t>
        <a:bodyPr/>
        <a:lstStyle/>
        <a:p>
          <a:endParaRPr lang="it-IT"/>
        </a:p>
      </dgm:t>
    </dgm:pt>
    <dgm:pt modelId="{73A2F5C1-9A51-452C-A258-CB3ED4AFB087}" type="pres">
      <dgm:prSet presAssocID="{CFED6AE9-32E3-472F-9C1B-28AC4DCC6D82}" presName="hierRoot3" presStyleCnt="0">
        <dgm:presLayoutVars>
          <dgm:hierBranch val="init"/>
        </dgm:presLayoutVars>
      </dgm:prSet>
      <dgm:spPr/>
    </dgm:pt>
    <dgm:pt modelId="{4EB0CB6C-D0D6-4216-A178-529044DB575B}" type="pres">
      <dgm:prSet presAssocID="{CFED6AE9-32E3-472F-9C1B-28AC4DCC6D82}" presName="rootComposite3" presStyleCnt="0"/>
      <dgm:spPr/>
    </dgm:pt>
    <dgm:pt modelId="{72A7ED3B-238D-41D3-9F8A-101DC2E25AAD}" type="pres">
      <dgm:prSet presAssocID="{CFED6AE9-32E3-472F-9C1B-28AC4DCC6D82}" presName="rootText3" presStyleLbl="asst1" presStyleIdx="1" presStyleCnt="2" custScaleX="137478" custScaleY="117593" custLinFactNeighborX="24383" custLinFactNeighborY="-2571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76CC3C8-9ED7-4A88-B087-8040A567E3FB}" type="pres">
      <dgm:prSet presAssocID="{CFED6AE9-32E3-472F-9C1B-28AC4DCC6D82}" presName="rootConnector3" presStyleLbl="asst1" presStyleIdx="1" presStyleCnt="2"/>
      <dgm:spPr/>
      <dgm:t>
        <a:bodyPr/>
        <a:lstStyle/>
        <a:p>
          <a:endParaRPr lang="it-IT"/>
        </a:p>
      </dgm:t>
    </dgm:pt>
    <dgm:pt modelId="{AE5167D7-D841-4AED-AE80-F3F244C00F9D}" type="pres">
      <dgm:prSet presAssocID="{CFED6AE9-32E3-472F-9C1B-28AC4DCC6D82}" presName="hierChild6" presStyleCnt="0"/>
      <dgm:spPr/>
    </dgm:pt>
    <dgm:pt modelId="{F6C8E18F-D776-4505-90BF-196DE3956ED9}" type="pres">
      <dgm:prSet presAssocID="{CFED6AE9-32E3-472F-9C1B-28AC4DCC6D82}" presName="hierChild7" presStyleCnt="0"/>
      <dgm:spPr/>
    </dgm:pt>
  </dgm:ptLst>
  <dgm:cxnLst>
    <dgm:cxn modelId="{8469AC7F-A790-4FB6-941F-F1FB083289A7}" type="presOf" srcId="{566E8583-3CC4-4418-83E9-6CF0E9114DE6}" destId="{4B0CCE5F-0DCE-4A2B-BDA1-5DF267B42F91}" srcOrd="0" destOrd="0" presId="urn:microsoft.com/office/officeart/2005/8/layout/orgChart1"/>
    <dgm:cxn modelId="{3952ACEF-2D38-4C7B-B27C-A3D95E2AB190}" type="presOf" srcId="{6F9E97FA-641D-40DF-A614-689276EDCBD1}" destId="{EEAE76A7-967B-4A04-81D3-40C183D01DBA}" srcOrd="0" destOrd="0" presId="urn:microsoft.com/office/officeart/2005/8/layout/orgChart1"/>
    <dgm:cxn modelId="{B44CE803-8825-419F-8023-DAAA6AA4982D}" type="presOf" srcId="{9BC822ED-1089-4CC0-A522-5F9CF6A2790F}" destId="{2BF0083F-FD40-4E7F-8EF8-FCD3AD08E3C1}" srcOrd="1" destOrd="0" presId="urn:microsoft.com/office/officeart/2005/8/layout/orgChart1"/>
    <dgm:cxn modelId="{7CE912C1-0A92-473D-BE0F-57341EA24F82}" srcId="{9BC822ED-1089-4CC0-A522-5F9CF6A2790F}" destId="{C47EAD69-B4AD-41E7-A99B-A93B618FCA4D}" srcOrd="0" destOrd="0" parTransId="{B7E0EA73-7529-4B7B-9D90-1D3673FCE9FC}" sibTransId="{8C814623-5842-4CFB-84FE-F10C34FCA219}"/>
    <dgm:cxn modelId="{A1115372-8B4A-4E96-B94C-FD05A959373A}" type="presOf" srcId="{C47EAD69-B4AD-41E7-A99B-A93B618FCA4D}" destId="{ED71D865-0872-4444-AD51-A71A2E08EBEA}" srcOrd="1" destOrd="0" presId="urn:microsoft.com/office/officeart/2005/8/layout/orgChart1"/>
    <dgm:cxn modelId="{70750DF3-DF4F-4D3B-B0CD-0E70D7209479}" srcId="{9BC822ED-1089-4CC0-A522-5F9CF6A2790F}" destId="{410BB154-5EA9-43FB-9870-4F8A109BEF55}" srcOrd="2" destOrd="0" parTransId="{889BC3E1-573A-4D6A-96F7-C72FE29EE1E1}" sibTransId="{FB66A661-7798-4453-93F8-8DE562EF1DA5}"/>
    <dgm:cxn modelId="{856F9FF3-C6C4-4CD5-BF57-3E770CCC6126}" srcId="{EEFE2AB9-77AB-4AED-9187-B51FA7EFC6EE}" destId="{C9F489FE-A349-4BE0-A365-D796429E1C32}" srcOrd="0" destOrd="0" parTransId="{AF29C87B-C96D-4A50-90AD-F040DD5B32A6}" sibTransId="{74904CF6-943D-416C-AA92-BD808B20045D}"/>
    <dgm:cxn modelId="{207D7173-6E48-47C6-9125-8CEE411EF8B5}" type="presOf" srcId="{CFED6AE9-32E3-472F-9C1B-28AC4DCC6D82}" destId="{276CC3C8-9ED7-4A88-B087-8040A567E3FB}" srcOrd="1" destOrd="0" presId="urn:microsoft.com/office/officeart/2005/8/layout/orgChart1"/>
    <dgm:cxn modelId="{8C03A038-8C7D-45E5-921D-70687BC2E9C7}" type="presOf" srcId="{C47EAD69-B4AD-41E7-A99B-A93B618FCA4D}" destId="{CEFF288F-BCEC-471C-858C-B8DBA660B47A}" srcOrd="0" destOrd="0" presId="urn:microsoft.com/office/officeart/2005/8/layout/orgChart1"/>
    <dgm:cxn modelId="{0DDEB8D1-5FDA-4B0B-A370-B657122AFCC4}" srcId="{EEFE2AB9-77AB-4AED-9187-B51FA7EFC6EE}" destId="{9BC822ED-1089-4CC0-A522-5F9CF6A2790F}" srcOrd="1" destOrd="0" parTransId="{EA3709A4-642F-4937-A70F-A18577941250}" sibTransId="{60F65582-3CB9-49FC-B245-C8A30384DA05}"/>
    <dgm:cxn modelId="{63844461-305A-4612-9974-7B4D6A0FC0AE}" type="presOf" srcId="{AC678B10-EEB1-4A78-9CE4-10E0A1222F18}" destId="{45A92B32-ABD1-423A-B96E-2185647A72CB}" srcOrd="0" destOrd="0" presId="urn:microsoft.com/office/officeart/2005/8/layout/orgChart1"/>
    <dgm:cxn modelId="{7BCEFBF5-8914-4742-8A5C-69756EF2AC70}" type="presOf" srcId="{410BB154-5EA9-43FB-9870-4F8A109BEF55}" destId="{6F58C6C5-8A15-4E83-BA20-C33F0CE450FB}" srcOrd="1" destOrd="0" presId="urn:microsoft.com/office/officeart/2005/8/layout/orgChart1"/>
    <dgm:cxn modelId="{1E40F3B9-B814-4E05-BDCF-FE15C792FFDA}" type="presOf" srcId="{4F1E5743-F77F-44AE-B742-98EE6275A8D8}" destId="{0E8A1668-A30D-4EA1-A6CA-A33EB2914B53}" srcOrd="1" destOrd="0" presId="urn:microsoft.com/office/officeart/2005/8/layout/orgChart1"/>
    <dgm:cxn modelId="{7ED5B513-4166-41E6-87B8-2132758E06DC}" srcId="{9BC822ED-1089-4CC0-A522-5F9CF6A2790F}" destId="{CFED6AE9-32E3-472F-9C1B-28AC4DCC6D82}" srcOrd="1" destOrd="0" parTransId="{6F9E97FA-641D-40DF-A614-689276EDCBD1}" sibTransId="{C386F8EE-F80C-453F-8DC1-B138CC6EC432}"/>
    <dgm:cxn modelId="{E55509A6-7B9F-499C-809D-02E9A1C32CBF}" type="presOf" srcId="{889BC3E1-573A-4D6A-96F7-C72FE29EE1E1}" destId="{6FD29B68-3123-47A7-A23B-8A8E4614D726}" srcOrd="0" destOrd="0" presId="urn:microsoft.com/office/officeart/2005/8/layout/orgChart1"/>
    <dgm:cxn modelId="{1689DB69-710D-4492-BAC0-5CAF63D3ECE0}" type="presOf" srcId="{C9F489FE-A349-4BE0-A365-D796429E1C32}" destId="{86BCF402-C20D-478C-964A-E11E85277673}" srcOrd="0" destOrd="0" presId="urn:microsoft.com/office/officeart/2005/8/layout/orgChart1"/>
    <dgm:cxn modelId="{F81904C8-C15F-4516-902D-B82853FB8A17}" type="presOf" srcId="{410BB154-5EA9-43FB-9870-4F8A109BEF55}" destId="{1D21C1D0-7FC4-45AF-ADFA-03DE5BB93499}" srcOrd="0" destOrd="0" presId="urn:microsoft.com/office/officeart/2005/8/layout/orgChart1"/>
    <dgm:cxn modelId="{31710D2D-2A17-4C95-9361-376DF3D7F3CA}" type="presOf" srcId="{B7E0EA73-7529-4B7B-9D90-1D3673FCE9FC}" destId="{51B70089-215D-4773-877D-D3A09EA6FA9D}" srcOrd="0" destOrd="0" presId="urn:microsoft.com/office/officeart/2005/8/layout/orgChart1"/>
    <dgm:cxn modelId="{F0D361F6-C684-474D-BF7C-DE0C9AEDD700}" type="presOf" srcId="{C9F489FE-A349-4BE0-A365-D796429E1C32}" destId="{08E07F5D-3E16-462D-8410-7BC20D8813D5}" srcOrd="1" destOrd="0" presId="urn:microsoft.com/office/officeart/2005/8/layout/orgChart1"/>
    <dgm:cxn modelId="{DC64FCB2-A73C-4797-89F9-43C3B6139F75}" type="presOf" srcId="{9BC822ED-1089-4CC0-A522-5F9CF6A2790F}" destId="{046DE803-ECBA-47A3-84DD-F320F4D2D803}" srcOrd="0" destOrd="0" presId="urn:microsoft.com/office/officeart/2005/8/layout/orgChart1"/>
    <dgm:cxn modelId="{B5896571-1E1C-466A-A9CA-972D7BBFD26C}" type="presOf" srcId="{AC678B10-EEB1-4A78-9CE4-10E0A1222F18}" destId="{258156F6-6E78-460F-BA0D-1E3129077097}" srcOrd="1" destOrd="0" presId="urn:microsoft.com/office/officeart/2005/8/layout/orgChart1"/>
    <dgm:cxn modelId="{839AFFD0-C323-4F9C-BF84-A06B381DCFBE}" srcId="{9BC822ED-1089-4CC0-A522-5F9CF6A2790F}" destId="{4F1E5743-F77F-44AE-B742-98EE6275A8D8}" srcOrd="4" destOrd="0" parTransId="{566E8583-3CC4-4418-83E9-6CF0E9114DE6}" sibTransId="{F54EAB01-8AA9-47BF-8948-E6ACB965F0CD}"/>
    <dgm:cxn modelId="{AC02379D-F7FC-4072-85CA-9B0DD41FA67B}" type="presOf" srcId="{CFED6AE9-32E3-472F-9C1B-28AC4DCC6D82}" destId="{72A7ED3B-238D-41D3-9F8A-101DC2E25AAD}" srcOrd="0" destOrd="0" presId="urn:microsoft.com/office/officeart/2005/8/layout/orgChart1"/>
    <dgm:cxn modelId="{ADC20313-4CFD-4689-A905-83FB99C88E1A}" srcId="{9BC822ED-1089-4CC0-A522-5F9CF6A2790F}" destId="{AC678B10-EEB1-4A78-9CE4-10E0A1222F18}" srcOrd="3" destOrd="0" parTransId="{CD9793E5-1601-44C1-987F-C982A3329895}" sibTransId="{4DD89FBD-034C-4684-8279-00E692AC301F}"/>
    <dgm:cxn modelId="{F191C05B-FF23-4A21-961E-5A861EE3D242}" type="presOf" srcId="{CD9793E5-1601-44C1-987F-C982A3329895}" destId="{024D1B3D-9DD1-42C9-9DB6-73DB30D5256D}" srcOrd="0" destOrd="0" presId="urn:microsoft.com/office/officeart/2005/8/layout/orgChart1"/>
    <dgm:cxn modelId="{FE2F0B15-6B60-49F0-AC3C-7C8FBB3083DA}" type="presOf" srcId="{4F1E5743-F77F-44AE-B742-98EE6275A8D8}" destId="{9882C8C5-E271-4967-80EA-790F001A4019}" srcOrd="0" destOrd="0" presId="urn:microsoft.com/office/officeart/2005/8/layout/orgChart1"/>
    <dgm:cxn modelId="{210FD74A-34A7-4A1C-92A1-0DDC5CE40488}" type="presOf" srcId="{EEFE2AB9-77AB-4AED-9187-B51FA7EFC6EE}" destId="{DF1EA17D-9513-4EBD-8942-DA4A3D4CBFF6}" srcOrd="0" destOrd="0" presId="urn:microsoft.com/office/officeart/2005/8/layout/orgChart1"/>
    <dgm:cxn modelId="{6F492AEE-A9AD-4BDB-B0E7-96070A86467A}" type="presParOf" srcId="{DF1EA17D-9513-4EBD-8942-DA4A3D4CBFF6}" destId="{2939F949-3C91-4C0C-9C06-CAFF3CA70984}" srcOrd="0" destOrd="0" presId="urn:microsoft.com/office/officeart/2005/8/layout/orgChart1"/>
    <dgm:cxn modelId="{DF44C964-FBE5-413C-91CD-00CF7532A159}" type="presParOf" srcId="{2939F949-3C91-4C0C-9C06-CAFF3CA70984}" destId="{2535C795-D78F-4612-B5B2-F91BB95A09A0}" srcOrd="0" destOrd="0" presId="urn:microsoft.com/office/officeart/2005/8/layout/orgChart1"/>
    <dgm:cxn modelId="{3CD6BE60-0792-449D-8F3A-262248BE8334}" type="presParOf" srcId="{2535C795-D78F-4612-B5B2-F91BB95A09A0}" destId="{86BCF402-C20D-478C-964A-E11E85277673}" srcOrd="0" destOrd="0" presId="urn:microsoft.com/office/officeart/2005/8/layout/orgChart1"/>
    <dgm:cxn modelId="{BDDE80F9-626B-4DE0-ADCB-B6BEC79F0BC6}" type="presParOf" srcId="{2535C795-D78F-4612-B5B2-F91BB95A09A0}" destId="{08E07F5D-3E16-462D-8410-7BC20D8813D5}" srcOrd="1" destOrd="0" presId="urn:microsoft.com/office/officeart/2005/8/layout/orgChart1"/>
    <dgm:cxn modelId="{EA452A19-3B83-40B3-8AB7-59EF3491AD2A}" type="presParOf" srcId="{2939F949-3C91-4C0C-9C06-CAFF3CA70984}" destId="{C87124C2-7BDA-4C36-B9CF-69D20B2DB4B1}" srcOrd="1" destOrd="0" presId="urn:microsoft.com/office/officeart/2005/8/layout/orgChart1"/>
    <dgm:cxn modelId="{9EC71C9B-9C00-4B39-87C0-BEEDC09FAE13}" type="presParOf" srcId="{2939F949-3C91-4C0C-9C06-CAFF3CA70984}" destId="{5EC870BE-FF33-4412-B58D-6E5A5CAF3A3B}" srcOrd="2" destOrd="0" presId="urn:microsoft.com/office/officeart/2005/8/layout/orgChart1"/>
    <dgm:cxn modelId="{6C4FF970-557F-4FA0-919A-67BEB4DBD74D}" type="presParOf" srcId="{DF1EA17D-9513-4EBD-8942-DA4A3D4CBFF6}" destId="{EC0741BA-E331-4EF2-8BA3-5F68A2E4DB77}" srcOrd="1" destOrd="0" presId="urn:microsoft.com/office/officeart/2005/8/layout/orgChart1"/>
    <dgm:cxn modelId="{61A62322-F8DF-4529-B5B1-1A8B40E15A8F}" type="presParOf" srcId="{EC0741BA-E331-4EF2-8BA3-5F68A2E4DB77}" destId="{3CB80D59-2CB6-4E22-8D97-7EFB2076F73C}" srcOrd="0" destOrd="0" presId="urn:microsoft.com/office/officeart/2005/8/layout/orgChart1"/>
    <dgm:cxn modelId="{60DF8417-7A3A-40CE-92F6-A844243DFD50}" type="presParOf" srcId="{3CB80D59-2CB6-4E22-8D97-7EFB2076F73C}" destId="{046DE803-ECBA-47A3-84DD-F320F4D2D803}" srcOrd="0" destOrd="0" presId="urn:microsoft.com/office/officeart/2005/8/layout/orgChart1"/>
    <dgm:cxn modelId="{CC6D742F-1328-43D4-AF54-9B3314B4605E}" type="presParOf" srcId="{3CB80D59-2CB6-4E22-8D97-7EFB2076F73C}" destId="{2BF0083F-FD40-4E7F-8EF8-FCD3AD08E3C1}" srcOrd="1" destOrd="0" presId="urn:microsoft.com/office/officeart/2005/8/layout/orgChart1"/>
    <dgm:cxn modelId="{43899E47-5A4C-4581-A35B-EDCF7E1E32A1}" type="presParOf" srcId="{EC0741BA-E331-4EF2-8BA3-5F68A2E4DB77}" destId="{705EC03B-9852-4E5C-AA89-CA2A1394FA7D}" srcOrd="1" destOrd="0" presId="urn:microsoft.com/office/officeart/2005/8/layout/orgChart1"/>
    <dgm:cxn modelId="{52852EA2-EB4E-4B9D-A127-C8F1A49E4A85}" type="presParOf" srcId="{705EC03B-9852-4E5C-AA89-CA2A1394FA7D}" destId="{6FD29B68-3123-47A7-A23B-8A8E4614D726}" srcOrd="0" destOrd="0" presId="urn:microsoft.com/office/officeart/2005/8/layout/orgChart1"/>
    <dgm:cxn modelId="{2E6DADF0-813B-47B2-9CA4-FDE2D14680EC}" type="presParOf" srcId="{705EC03B-9852-4E5C-AA89-CA2A1394FA7D}" destId="{942D3017-3BBB-4D67-A6B4-1DE9E930B5DA}" srcOrd="1" destOrd="0" presId="urn:microsoft.com/office/officeart/2005/8/layout/orgChart1"/>
    <dgm:cxn modelId="{E5FC3E4B-3288-4EF5-885B-F13C7675BF58}" type="presParOf" srcId="{942D3017-3BBB-4D67-A6B4-1DE9E930B5DA}" destId="{53206434-6DB3-4435-A989-79B73EA4BF6D}" srcOrd="0" destOrd="0" presId="urn:microsoft.com/office/officeart/2005/8/layout/orgChart1"/>
    <dgm:cxn modelId="{31A32010-076C-46A7-8F43-D4FD04428207}" type="presParOf" srcId="{53206434-6DB3-4435-A989-79B73EA4BF6D}" destId="{1D21C1D0-7FC4-45AF-ADFA-03DE5BB93499}" srcOrd="0" destOrd="0" presId="urn:microsoft.com/office/officeart/2005/8/layout/orgChart1"/>
    <dgm:cxn modelId="{2E995CBB-33E8-4BC1-BEBB-4F30867902DD}" type="presParOf" srcId="{53206434-6DB3-4435-A989-79B73EA4BF6D}" destId="{6F58C6C5-8A15-4E83-BA20-C33F0CE450FB}" srcOrd="1" destOrd="0" presId="urn:microsoft.com/office/officeart/2005/8/layout/orgChart1"/>
    <dgm:cxn modelId="{0E3EE59A-92A4-412F-84C7-3C8DA1523466}" type="presParOf" srcId="{942D3017-3BBB-4D67-A6B4-1DE9E930B5DA}" destId="{23646315-44E3-4513-8273-0A073EE11251}" srcOrd="1" destOrd="0" presId="urn:microsoft.com/office/officeart/2005/8/layout/orgChart1"/>
    <dgm:cxn modelId="{1D245AAA-3EFC-45F4-B1CC-861E28FF8C74}" type="presParOf" srcId="{942D3017-3BBB-4D67-A6B4-1DE9E930B5DA}" destId="{223D00FB-8814-4732-A5C2-172F3127DC39}" srcOrd="2" destOrd="0" presId="urn:microsoft.com/office/officeart/2005/8/layout/orgChart1"/>
    <dgm:cxn modelId="{EEE9C38F-DEB7-4C78-9B9D-00A314506B72}" type="presParOf" srcId="{705EC03B-9852-4E5C-AA89-CA2A1394FA7D}" destId="{024D1B3D-9DD1-42C9-9DB6-73DB30D5256D}" srcOrd="2" destOrd="0" presId="urn:microsoft.com/office/officeart/2005/8/layout/orgChart1"/>
    <dgm:cxn modelId="{7F923B2C-A9A5-4281-8929-8BCEC97127E3}" type="presParOf" srcId="{705EC03B-9852-4E5C-AA89-CA2A1394FA7D}" destId="{2CEA21EA-C7E9-4F07-9156-8529E0EB92F3}" srcOrd="3" destOrd="0" presId="urn:microsoft.com/office/officeart/2005/8/layout/orgChart1"/>
    <dgm:cxn modelId="{9CDFB411-880B-4AA5-A7AC-68FF6834B3DD}" type="presParOf" srcId="{2CEA21EA-C7E9-4F07-9156-8529E0EB92F3}" destId="{1C5FB9C1-E2A0-446C-AA55-02BDEA4CC0D1}" srcOrd="0" destOrd="0" presId="urn:microsoft.com/office/officeart/2005/8/layout/orgChart1"/>
    <dgm:cxn modelId="{E284E151-FF0F-41A8-9E56-2C0770FFBDAE}" type="presParOf" srcId="{1C5FB9C1-E2A0-446C-AA55-02BDEA4CC0D1}" destId="{45A92B32-ABD1-423A-B96E-2185647A72CB}" srcOrd="0" destOrd="0" presId="urn:microsoft.com/office/officeart/2005/8/layout/orgChart1"/>
    <dgm:cxn modelId="{5F99BECC-7C03-4B71-A96A-C9B5FC594DB2}" type="presParOf" srcId="{1C5FB9C1-E2A0-446C-AA55-02BDEA4CC0D1}" destId="{258156F6-6E78-460F-BA0D-1E3129077097}" srcOrd="1" destOrd="0" presId="urn:microsoft.com/office/officeart/2005/8/layout/orgChart1"/>
    <dgm:cxn modelId="{6C8D9FB1-A1F8-4CF1-A78A-CEC1767FAB47}" type="presParOf" srcId="{2CEA21EA-C7E9-4F07-9156-8529E0EB92F3}" destId="{830C9E24-21D9-4E3B-BE31-D0AD3FA41CE2}" srcOrd="1" destOrd="0" presId="urn:microsoft.com/office/officeart/2005/8/layout/orgChart1"/>
    <dgm:cxn modelId="{AFEE3B1F-E660-419F-B786-C4AD75D4D665}" type="presParOf" srcId="{2CEA21EA-C7E9-4F07-9156-8529E0EB92F3}" destId="{32A803E7-BE10-4999-A55A-5E9C3FF3B786}" srcOrd="2" destOrd="0" presId="urn:microsoft.com/office/officeart/2005/8/layout/orgChart1"/>
    <dgm:cxn modelId="{26EA7EC2-4DBD-47DC-ADCF-AC43B5194501}" type="presParOf" srcId="{705EC03B-9852-4E5C-AA89-CA2A1394FA7D}" destId="{4B0CCE5F-0DCE-4A2B-BDA1-5DF267B42F91}" srcOrd="4" destOrd="0" presId="urn:microsoft.com/office/officeart/2005/8/layout/orgChart1"/>
    <dgm:cxn modelId="{58043E53-AA91-48BF-B1DC-071202238EF2}" type="presParOf" srcId="{705EC03B-9852-4E5C-AA89-CA2A1394FA7D}" destId="{615360C7-AFA3-409F-8154-22ED80282C61}" srcOrd="5" destOrd="0" presId="urn:microsoft.com/office/officeart/2005/8/layout/orgChart1"/>
    <dgm:cxn modelId="{E98F0CA7-7B3F-4FCE-85BC-106C6C974891}" type="presParOf" srcId="{615360C7-AFA3-409F-8154-22ED80282C61}" destId="{5126A177-5FB7-4164-B075-9790DF802C76}" srcOrd="0" destOrd="0" presId="urn:microsoft.com/office/officeart/2005/8/layout/orgChart1"/>
    <dgm:cxn modelId="{8E528F14-3720-4E3D-A58E-0A28E419FC8B}" type="presParOf" srcId="{5126A177-5FB7-4164-B075-9790DF802C76}" destId="{9882C8C5-E271-4967-80EA-790F001A4019}" srcOrd="0" destOrd="0" presId="urn:microsoft.com/office/officeart/2005/8/layout/orgChart1"/>
    <dgm:cxn modelId="{32D80375-9625-45F2-BCF5-6FDB442AEFB5}" type="presParOf" srcId="{5126A177-5FB7-4164-B075-9790DF802C76}" destId="{0E8A1668-A30D-4EA1-A6CA-A33EB2914B53}" srcOrd="1" destOrd="0" presId="urn:microsoft.com/office/officeart/2005/8/layout/orgChart1"/>
    <dgm:cxn modelId="{A26AA052-97D4-4105-AEBA-0BD2E47CB259}" type="presParOf" srcId="{615360C7-AFA3-409F-8154-22ED80282C61}" destId="{CBED7271-ACBE-4959-B7A2-725B8D75AB5E}" srcOrd="1" destOrd="0" presId="urn:microsoft.com/office/officeart/2005/8/layout/orgChart1"/>
    <dgm:cxn modelId="{F64FFAAE-53CE-469A-8DB5-90F2D1EB9107}" type="presParOf" srcId="{615360C7-AFA3-409F-8154-22ED80282C61}" destId="{BB2484BB-7657-4092-A9E6-0FB576E26423}" srcOrd="2" destOrd="0" presId="urn:microsoft.com/office/officeart/2005/8/layout/orgChart1"/>
    <dgm:cxn modelId="{3C7EEDEF-EF9D-49CF-99D9-718C808C34DD}" type="presParOf" srcId="{EC0741BA-E331-4EF2-8BA3-5F68A2E4DB77}" destId="{41938084-40D5-41ED-BAA4-B9167C652AD4}" srcOrd="2" destOrd="0" presId="urn:microsoft.com/office/officeart/2005/8/layout/orgChart1"/>
    <dgm:cxn modelId="{CF97CFC0-F0E7-498E-9485-B820345224E9}" type="presParOf" srcId="{41938084-40D5-41ED-BAA4-B9167C652AD4}" destId="{51B70089-215D-4773-877D-D3A09EA6FA9D}" srcOrd="0" destOrd="0" presId="urn:microsoft.com/office/officeart/2005/8/layout/orgChart1"/>
    <dgm:cxn modelId="{60BD9AFA-3BAF-474C-892A-E49B26EF4097}" type="presParOf" srcId="{41938084-40D5-41ED-BAA4-B9167C652AD4}" destId="{2DCD4DA7-6C5E-4D54-AB4A-E53F79EF3243}" srcOrd="1" destOrd="0" presId="urn:microsoft.com/office/officeart/2005/8/layout/orgChart1"/>
    <dgm:cxn modelId="{C8922B36-B59C-48C3-85B2-AADFFCBE9896}" type="presParOf" srcId="{2DCD4DA7-6C5E-4D54-AB4A-E53F79EF3243}" destId="{C7AF6EE7-51BD-496A-871B-3C9DB96C0A89}" srcOrd="0" destOrd="0" presId="urn:microsoft.com/office/officeart/2005/8/layout/orgChart1"/>
    <dgm:cxn modelId="{EA566413-0B8A-443D-9A76-81BE73D85A2F}" type="presParOf" srcId="{C7AF6EE7-51BD-496A-871B-3C9DB96C0A89}" destId="{CEFF288F-BCEC-471C-858C-B8DBA660B47A}" srcOrd="0" destOrd="0" presId="urn:microsoft.com/office/officeart/2005/8/layout/orgChart1"/>
    <dgm:cxn modelId="{1F913660-6583-4635-A43B-F1E3402C7107}" type="presParOf" srcId="{C7AF6EE7-51BD-496A-871B-3C9DB96C0A89}" destId="{ED71D865-0872-4444-AD51-A71A2E08EBEA}" srcOrd="1" destOrd="0" presId="urn:microsoft.com/office/officeart/2005/8/layout/orgChart1"/>
    <dgm:cxn modelId="{0B40A4D3-C18B-4B1A-901D-7B87D7054319}" type="presParOf" srcId="{2DCD4DA7-6C5E-4D54-AB4A-E53F79EF3243}" destId="{F4626EE6-16C3-415D-B68B-5EC65F8B38FD}" srcOrd="1" destOrd="0" presId="urn:microsoft.com/office/officeart/2005/8/layout/orgChart1"/>
    <dgm:cxn modelId="{D7A057CC-2C25-4714-8A49-ADE2AB01919B}" type="presParOf" srcId="{2DCD4DA7-6C5E-4D54-AB4A-E53F79EF3243}" destId="{D4990AD4-2F7B-4F4A-9801-022677E6BDC9}" srcOrd="2" destOrd="0" presId="urn:microsoft.com/office/officeart/2005/8/layout/orgChart1"/>
    <dgm:cxn modelId="{FC865C9C-37CC-4297-A7F9-64937E392666}" type="presParOf" srcId="{41938084-40D5-41ED-BAA4-B9167C652AD4}" destId="{EEAE76A7-967B-4A04-81D3-40C183D01DBA}" srcOrd="2" destOrd="0" presId="urn:microsoft.com/office/officeart/2005/8/layout/orgChart1"/>
    <dgm:cxn modelId="{160D6149-4888-4DD9-98F4-5748729CE8A7}" type="presParOf" srcId="{41938084-40D5-41ED-BAA4-B9167C652AD4}" destId="{73A2F5C1-9A51-452C-A258-CB3ED4AFB087}" srcOrd="3" destOrd="0" presId="urn:microsoft.com/office/officeart/2005/8/layout/orgChart1"/>
    <dgm:cxn modelId="{B56F3A0E-163B-4F42-A79C-12BF058C7580}" type="presParOf" srcId="{73A2F5C1-9A51-452C-A258-CB3ED4AFB087}" destId="{4EB0CB6C-D0D6-4216-A178-529044DB575B}" srcOrd="0" destOrd="0" presId="urn:microsoft.com/office/officeart/2005/8/layout/orgChart1"/>
    <dgm:cxn modelId="{FC80D509-475E-4E29-8284-52212F0EF586}" type="presParOf" srcId="{4EB0CB6C-D0D6-4216-A178-529044DB575B}" destId="{72A7ED3B-238D-41D3-9F8A-101DC2E25AAD}" srcOrd="0" destOrd="0" presId="urn:microsoft.com/office/officeart/2005/8/layout/orgChart1"/>
    <dgm:cxn modelId="{7923F281-10D8-47AD-BD26-70D6A848716A}" type="presParOf" srcId="{4EB0CB6C-D0D6-4216-A178-529044DB575B}" destId="{276CC3C8-9ED7-4A88-B087-8040A567E3FB}" srcOrd="1" destOrd="0" presId="urn:microsoft.com/office/officeart/2005/8/layout/orgChart1"/>
    <dgm:cxn modelId="{69346E94-C0BA-466F-A25B-1065EC7ACBB6}" type="presParOf" srcId="{73A2F5C1-9A51-452C-A258-CB3ED4AFB087}" destId="{AE5167D7-D841-4AED-AE80-F3F244C00F9D}" srcOrd="1" destOrd="0" presId="urn:microsoft.com/office/officeart/2005/8/layout/orgChart1"/>
    <dgm:cxn modelId="{8A5D6C49-8CEE-4723-9602-A5DB72688C4C}" type="presParOf" srcId="{73A2F5C1-9A51-452C-A258-CB3ED4AFB087}" destId="{F6C8E18F-D776-4505-90BF-196DE3956E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6E2850-ED05-42A4-91A0-3ACC041CCD0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A9C0188-2FC1-4BBE-BBE6-667A184FF01A}">
      <dgm:prSet phldrT="[Testo]" custT="1"/>
      <dgm:spPr>
        <a:solidFill>
          <a:schemeClr val="accent2">
            <a:lumMod val="60000"/>
            <a:lumOff val="40000"/>
            <a:alpha val="78000"/>
          </a:schemeClr>
        </a:solidFill>
        <a:ln w="3175"/>
      </dgm:spPr>
      <dgm:t>
        <a:bodyPr/>
        <a:lstStyle/>
        <a:p>
          <a:r>
            <a:rPr lang="it-IT" sz="1600" b="1" dirty="0" smtClean="0">
              <a:solidFill>
                <a:schemeClr val="tx1"/>
              </a:solidFill>
            </a:rPr>
            <a:t>STRUTTURE AFFERENTI ALLA DIREZIONE SANITARIA</a:t>
          </a:r>
          <a:endParaRPr lang="it-IT" sz="1600" b="1" dirty="0"/>
        </a:p>
      </dgm:t>
    </dgm:pt>
    <dgm:pt modelId="{13AB3EEF-C76A-41C5-AD11-D9C86F71DE57}" type="parTrans" cxnId="{433F59A4-C552-436B-8D26-210158D6FDDC}">
      <dgm:prSet/>
      <dgm:spPr/>
      <dgm:t>
        <a:bodyPr/>
        <a:lstStyle/>
        <a:p>
          <a:endParaRPr lang="it-IT" b="1"/>
        </a:p>
      </dgm:t>
    </dgm:pt>
    <dgm:pt modelId="{D9BD8AD8-5F29-417A-9C74-2CC989B4673C}" type="sibTrans" cxnId="{433F59A4-C552-436B-8D26-210158D6FDDC}">
      <dgm:prSet/>
      <dgm:spPr/>
      <dgm:t>
        <a:bodyPr/>
        <a:lstStyle/>
        <a:p>
          <a:endParaRPr lang="it-IT" b="1"/>
        </a:p>
      </dgm:t>
    </dgm:pt>
    <dgm:pt modelId="{2DACECEC-573D-48BD-96B4-F68E20F0203D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ln w="3175"/>
      </dgm:spPr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Direzione Medica del Presidio Ospedaliero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 Palamede </a:t>
          </a:r>
          <a:br>
            <a:rPr lang="it-IT" sz="1000" b="1" u="none" dirty="0" smtClean="0">
              <a:solidFill>
                <a:schemeClr val="tx1"/>
              </a:solidFill>
            </a:rPr>
          </a:br>
          <a:r>
            <a:rPr lang="it-IT" sz="1000" b="1" u="none" dirty="0" smtClean="0">
              <a:solidFill>
                <a:schemeClr val="tx1"/>
              </a:solidFill>
            </a:rPr>
            <a:t>COLOTTO </a:t>
          </a:r>
        </a:p>
        <a:p>
          <a:r>
            <a:rPr lang="it-IT" sz="1000" dirty="0" smtClean="0">
              <a:solidFill>
                <a:schemeClr val="tx1"/>
              </a:solidFill>
            </a:rPr>
            <a:t>Del. n.382 del 27.04.2023</a:t>
          </a:r>
        </a:p>
        <a:p>
          <a:r>
            <a:rPr lang="it-IT" sz="1000" dirty="0" smtClean="0">
              <a:solidFill>
                <a:schemeClr val="tx1"/>
              </a:solidFill>
            </a:rPr>
            <a:t>dal 01.05.2023 al 30.04.2028</a:t>
          </a:r>
          <a:endParaRPr lang="it-IT" sz="1000" b="1" dirty="0" smtClean="0">
            <a:solidFill>
              <a:schemeClr val="tx1"/>
            </a:solidFill>
          </a:endParaRPr>
        </a:p>
      </dgm:t>
    </dgm:pt>
    <dgm:pt modelId="{1F63C18A-7502-4BC7-A8CE-4E4BC30D5B9B}" type="parTrans" cxnId="{CF920532-8CC0-4685-912D-572EED909F91}">
      <dgm:prSet/>
      <dgm:spPr/>
      <dgm:t>
        <a:bodyPr/>
        <a:lstStyle/>
        <a:p>
          <a:endParaRPr lang="it-IT" b="1"/>
        </a:p>
      </dgm:t>
    </dgm:pt>
    <dgm:pt modelId="{9F7710A7-A970-4EDE-BD32-15449ED75142}" type="sibTrans" cxnId="{CF920532-8CC0-4685-912D-572EED909F91}">
      <dgm:prSet/>
      <dgm:spPr/>
      <dgm:t>
        <a:bodyPr/>
        <a:lstStyle/>
        <a:p>
          <a:endParaRPr lang="it-IT" b="1"/>
        </a:p>
      </dgm:t>
    </dgm:pt>
    <dgm:pt modelId="{7551C382-F308-4A92-98EC-CDFF8B5BB6F9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ln w="3175" cmpd="sng"/>
      </dgm:spPr>
      <dgm:t>
        <a:bodyPr/>
        <a:lstStyle/>
        <a:p>
          <a:r>
            <a:rPr lang="en-US" sz="1000" b="1" dirty="0" smtClean="0">
              <a:solidFill>
                <a:schemeClr val="tx1"/>
              </a:solidFill>
            </a:rPr>
            <a:t>S.C. Governo Clinico e Risk Management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 ssa Micaela </a:t>
          </a:r>
          <a:br>
            <a:rPr lang="it-IT" sz="1000" b="1" u="none" dirty="0" smtClean="0">
              <a:solidFill>
                <a:schemeClr val="tx1"/>
              </a:solidFill>
            </a:rPr>
          </a:br>
          <a:r>
            <a:rPr lang="it-IT" sz="1000" b="1" u="none" dirty="0" smtClean="0">
              <a:solidFill>
                <a:schemeClr val="tx1"/>
              </a:solidFill>
            </a:rPr>
            <a:t>LA REGINA </a:t>
          </a:r>
        </a:p>
        <a:p>
          <a:r>
            <a:rPr lang="it-IT" sz="1000" dirty="0" smtClean="0">
              <a:solidFill>
                <a:schemeClr val="tx1"/>
              </a:solidFill>
            </a:rPr>
            <a:t>Del. n. 1051 del 21.12.2023</a:t>
          </a:r>
        </a:p>
        <a:p>
          <a:r>
            <a:rPr lang="it-IT" sz="1000" dirty="0" smtClean="0">
              <a:solidFill>
                <a:schemeClr val="tx1"/>
              </a:solidFill>
            </a:rPr>
            <a:t>dal 01.01.2024 al 31.12.2028</a:t>
          </a:r>
          <a:endParaRPr lang="en-US" sz="1000" b="1" dirty="0" smtClean="0">
            <a:solidFill>
              <a:schemeClr val="tx1"/>
            </a:solidFill>
          </a:endParaRPr>
        </a:p>
        <a:p>
          <a:endParaRPr lang="en-US" sz="1000" b="1" dirty="0" smtClean="0">
            <a:solidFill>
              <a:schemeClr val="tx1"/>
            </a:solidFill>
          </a:endParaRPr>
        </a:p>
      </dgm:t>
    </dgm:pt>
    <dgm:pt modelId="{82FA25E0-1000-412B-B626-E4CCFF4F6978}" type="parTrans" cxnId="{5CFE63F8-896B-4358-9391-3519C605B98F}">
      <dgm:prSet/>
      <dgm:spPr/>
      <dgm:t>
        <a:bodyPr/>
        <a:lstStyle/>
        <a:p>
          <a:endParaRPr lang="it-IT" b="1"/>
        </a:p>
      </dgm:t>
    </dgm:pt>
    <dgm:pt modelId="{0F3D1A98-0623-4562-A95F-3F7A1371DAB8}" type="sibTrans" cxnId="{5CFE63F8-896B-4358-9391-3519C605B98F}">
      <dgm:prSet/>
      <dgm:spPr/>
      <dgm:t>
        <a:bodyPr/>
        <a:lstStyle/>
        <a:p>
          <a:endParaRPr lang="it-IT" b="1"/>
        </a:p>
      </dgm:t>
    </dgm:pt>
    <dgm:pt modelId="{B904502E-844C-49C4-83F9-9A72E76810AC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Professioni Sanitarie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Dirigente Professionale  Dott. Franco PIU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573 del  30.10.2020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09.11.2020</a:t>
          </a:r>
        </a:p>
      </dgm:t>
    </dgm:pt>
    <dgm:pt modelId="{B8DC9A1E-16CD-4CBA-B211-636CD7B916C7}" type="parTrans" cxnId="{0796C3B4-3CE8-4C9D-9C9C-85D33D9755D9}">
      <dgm:prSet/>
      <dgm:spPr/>
      <dgm:t>
        <a:bodyPr/>
        <a:lstStyle/>
        <a:p>
          <a:endParaRPr lang="it-IT" b="1"/>
        </a:p>
      </dgm:t>
    </dgm:pt>
    <dgm:pt modelId="{3B758D05-1F1C-4362-AD08-85F6CD63A8A6}" type="sibTrans" cxnId="{0796C3B4-3CE8-4C9D-9C9C-85D33D9755D9}">
      <dgm:prSet/>
      <dgm:spPr/>
      <dgm:t>
        <a:bodyPr/>
        <a:lstStyle/>
        <a:p>
          <a:endParaRPr lang="it-IT" b="1"/>
        </a:p>
      </dgm:t>
    </dgm:pt>
    <dgm:pt modelId="{40E5279F-F98A-4125-9FC4-2F4DA9E6C7D9}">
      <dgm:prSet custT="1"/>
      <dgm:spPr>
        <a:solidFill>
          <a:srgbClr val="99CCFF"/>
        </a:solidFill>
        <a:ln w="3175"/>
      </dgm:spPr>
      <dgm:t>
        <a:bodyPr/>
        <a:lstStyle/>
        <a:p>
          <a:r>
            <a:rPr lang="en-US" sz="1000" b="1" dirty="0" smtClean="0">
              <a:solidFill>
                <a:schemeClr val="tx1"/>
              </a:solidFill>
            </a:rPr>
            <a:t>S.S.</a:t>
          </a:r>
        </a:p>
        <a:p>
          <a:r>
            <a:rPr lang="en-US" sz="1000" b="1" dirty="0" smtClean="0">
              <a:solidFill>
                <a:schemeClr val="tx1"/>
              </a:solidFill>
            </a:rPr>
            <a:t> Formazione, aggiornamento e ricerca</a:t>
          </a:r>
        </a:p>
        <a:p>
          <a:r>
            <a:rPr lang="en-US" sz="1000" b="1" u="sng" dirty="0" smtClean="0">
              <a:solidFill>
                <a:schemeClr val="tx1"/>
              </a:solidFill>
            </a:rPr>
            <a:t>VACANTE</a:t>
          </a:r>
          <a:endParaRPr lang="it-IT" sz="1000" b="1" u="sng" dirty="0">
            <a:solidFill>
              <a:schemeClr val="tx1"/>
            </a:solidFill>
          </a:endParaRPr>
        </a:p>
      </dgm:t>
    </dgm:pt>
    <dgm:pt modelId="{571F52DA-397F-49BE-BC33-0BF36E3E7423}" type="parTrans" cxnId="{10D1C95C-EDCB-4248-A765-03CF1296092D}">
      <dgm:prSet/>
      <dgm:spPr/>
      <dgm:t>
        <a:bodyPr/>
        <a:lstStyle/>
        <a:p>
          <a:endParaRPr lang="it-IT"/>
        </a:p>
      </dgm:t>
    </dgm:pt>
    <dgm:pt modelId="{0DD2D916-C9F1-4E4E-AD1D-838E084AA3D8}" type="sibTrans" cxnId="{10D1C95C-EDCB-4248-A765-03CF1296092D}">
      <dgm:prSet/>
      <dgm:spPr/>
      <dgm:t>
        <a:bodyPr/>
        <a:lstStyle/>
        <a:p>
          <a:endParaRPr lang="it-IT"/>
        </a:p>
      </dgm:t>
    </dgm:pt>
    <dgm:pt modelId="{0D64AED3-B939-46B0-895B-28B53A4FB32B}" type="pres">
      <dgm:prSet presAssocID="{C46E2850-ED05-42A4-91A0-3ACC041CCD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10369514-8D0F-4631-8E08-0CFDE2AB7ADB}" type="pres">
      <dgm:prSet presAssocID="{7A9C0188-2FC1-4BBE-BBE6-667A184FF01A}" presName="hierRoot1" presStyleCnt="0">
        <dgm:presLayoutVars>
          <dgm:hierBranch val="init"/>
        </dgm:presLayoutVars>
      </dgm:prSet>
      <dgm:spPr/>
    </dgm:pt>
    <dgm:pt modelId="{56F8D690-2B65-4B14-B9BF-0C85686FC1EE}" type="pres">
      <dgm:prSet presAssocID="{7A9C0188-2FC1-4BBE-BBE6-667A184FF01A}" presName="rootComposite1" presStyleCnt="0"/>
      <dgm:spPr/>
    </dgm:pt>
    <dgm:pt modelId="{356BB2B3-65A9-465D-8721-7318C5E1A6A6}" type="pres">
      <dgm:prSet presAssocID="{7A9C0188-2FC1-4BBE-BBE6-667A184FF01A}" presName="rootText1" presStyleLbl="node0" presStyleIdx="0" presStyleCnt="1" custScaleX="98700" custScaleY="10446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2E2B949-1970-44BA-87DA-79B8DC0B7488}" type="pres">
      <dgm:prSet presAssocID="{7A9C0188-2FC1-4BBE-BBE6-667A184FF01A}" presName="rootConnector1" presStyleLbl="node1" presStyleIdx="0" presStyleCnt="0"/>
      <dgm:spPr/>
      <dgm:t>
        <a:bodyPr/>
        <a:lstStyle/>
        <a:p>
          <a:endParaRPr lang="it-IT"/>
        </a:p>
      </dgm:t>
    </dgm:pt>
    <dgm:pt modelId="{6F4CE5E9-5FC8-4E94-AE89-B893A0D33F72}" type="pres">
      <dgm:prSet presAssocID="{7A9C0188-2FC1-4BBE-BBE6-667A184FF01A}" presName="hierChild2" presStyleCnt="0"/>
      <dgm:spPr/>
    </dgm:pt>
    <dgm:pt modelId="{E1065039-7271-44AE-A5B1-2822D21BCB5A}" type="pres">
      <dgm:prSet presAssocID="{1F63C18A-7502-4BC7-A8CE-4E4BC30D5B9B}" presName="Name37" presStyleLbl="parChTrans1D2" presStyleIdx="0" presStyleCnt="3"/>
      <dgm:spPr/>
      <dgm:t>
        <a:bodyPr/>
        <a:lstStyle/>
        <a:p>
          <a:endParaRPr lang="it-IT"/>
        </a:p>
      </dgm:t>
    </dgm:pt>
    <dgm:pt modelId="{C9521E71-C12D-4C32-B174-10E73E91DBD4}" type="pres">
      <dgm:prSet presAssocID="{2DACECEC-573D-48BD-96B4-F68E20F0203D}" presName="hierRoot2" presStyleCnt="0">
        <dgm:presLayoutVars>
          <dgm:hierBranch val="init"/>
        </dgm:presLayoutVars>
      </dgm:prSet>
      <dgm:spPr/>
    </dgm:pt>
    <dgm:pt modelId="{592C3116-A8B2-47D9-BDA2-C32682AC1C63}" type="pres">
      <dgm:prSet presAssocID="{2DACECEC-573D-48BD-96B4-F68E20F0203D}" presName="rootComposite" presStyleCnt="0"/>
      <dgm:spPr/>
    </dgm:pt>
    <dgm:pt modelId="{2D3E1E73-388D-475A-B6E2-F36A28D692C9}" type="pres">
      <dgm:prSet presAssocID="{2DACECEC-573D-48BD-96B4-F68E20F0203D}" presName="rootText" presStyleLbl="node2" presStyleIdx="0" presStyleCnt="3" custScaleX="10651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3B5C065-C5C6-4B67-BED6-BD61B42D680F}" type="pres">
      <dgm:prSet presAssocID="{2DACECEC-573D-48BD-96B4-F68E20F0203D}" presName="rootConnector" presStyleLbl="node2" presStyleIdx="0" presStyleCnt="3"/>
      <dgm:spPr/>
      <dgm:t>
        <a:bodyPr/>
        <a:lstStyle/>
        <a:p>
          <a:endParaRPr lang="it-IT"/>
        </a:p>
      </dgm:t>
    </dgm:pt>
    <dgm:pt modelId="{D4166015-7647-432A-8E53-E2339A73DEA3}" type="pres">
      <dgm:prSet presAssocID="{2DACECEC-573D-48BD-96B4-F68E20F0203D}" presName="hierChild4" presStyleCnt="0"/>
      <dgm:spPr/>
    </dgm:pt>
    <dgm:pt modelId="{39A20D77-CFC2-4E04-90D9-CD02AF1E6C78}" type="pres">
      <dgm:prSet presAssocID="{2DACECEC-573D-48BD-96B4-F68E20F0203D}" presName="hierChild5" presStyleCnt="0"/>
      <dgm:spPr/>
    </dgm:pt>
    <dgm:pt modelId="{3EFD35DE-A6AE-4150-931B-3129EC02A27A}" type="pres">
      <dgm:prSet presAssocID="{82FA25E0-1000-412B-B626-E4CCFF4F6978}" presName="Name37" presStyleLbl="parChTrans1D2" presStyleIdx="1" presStyleCnt="3"/>
      <dgm:spPr/>
      <dgm:t>
        <a:bodyPr/>
        <a:lstStyle/>
        <a:p>
          <a:endParaRPr lang="it-IT"/>
        </a:p>
      </dgm:t>
    </dgm:pt>
    <dgm:pt modelId="{0A142804-6EB5-4648-8100-103099A854C7}" type="pres">
      <dgm:prSet presAssocID="{7551C382-F308-4A92-98EC-CDFF8B5BB6F9}" presName="hierRoot2" presStyleCnt="0">
        <dgm:presLayoutVars>
          <dgm:hierBranch val="init"/>
        </dgm:presLayoutVars>
      </dgm:prSet>
      <dgm:spPr/>
    </dgm:pt>
    <dgm:pt modelId="{E6485ACA-EADF-4FEF-BCA0-04579D65BF1B}" type="pres">
      <dgm:prSet presAssocID="{7551C382-F308-4A92-98EC-CDFF8B5BB6F9}" presName="rootComposite" presStyleCnt="0"/>
      <dgm:spPr/>
    </dgm:pt>
    <dgm:pt modelId="{C705EF57-8DA3-4E8B-BA00-8E514D548AB7}" type="pres">
      <dgm:prSet presAssocID="{7551C382-F308-4A92-98EC-CDFF8B5BB6F9}" presName="rootText" presStyleLbl="node2" presStyleIdx="1" presStyleCnt="3" custLinFactNeighborX="-3142" custLinFactNeighborY="163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8A80467-EAFE-4623-86DE-E7F4D8F51897}" type="pres">
      <dgm:prSet presAssocID="{7551C382-F308-4A92-98EC-CDFF8B5BB6F9}" presName="rootConnector" presStyleLbl="node2" presStyleIdx="1" presStyleCnt="3"/>
      <dgm:spPr/>
      <dgm:t>
        <a:bodyPr/>
        <a:lstStyle/>
        <a:p>
          <a:endParaRPr lang="it-IT"/>
        </a:p>
      </dgm:t>
    </dgm:pt>
    <dgm:pt modelId="{24239C67-C550-45A8-B16F-FC25BD9ADB31}" type="pres">
      <dgm:prSet presAssocID="{7551C382-F308-4A92-98EC-CDFF8B5BB6F9}" presName="hierChild4" presStyleCnt="0"/>
      <dgm:spPr/>
    </dgm:pt>
    <dgm:pt modelId="{D3B8C380-0A97-4175-998B-911B945227C3}" type="pres">
      <dgm:prSet presAssocID="{571F52DA-397F-49BE-BC33-0BF36E3E7423}" presName="Name37" presStyleLbl="parChTrans1D3" presStyleIdx="0" presStyleCnt="1"/>
      <dgm:spPr/>
      <dgm:t>
        <a:bodyPr/>
        <a:lstStyle/>
        <a:p>
          <a:endParaRPr lang="it-IT"/>
        </a:p>
      </dgm:t>
    </dgm:pt>
    <dgm:pt modelId="{9AE58DE2-A838-4432-8F9C-9CED9253B91D}" type="pres">
      <dgm:prSet presAssocID="{40E5279F-F98A-4125-9FC4-2F4DA9E6C7D9}" presName="hierRoot2" presStyleCnt="0">
        <dgm:presLayoutVars>
          <dgm:hierBranch val="init"/>
        </dgm:presLayoutVars>
      </dgm:prSet>
      <dgm:spPr/>
    </dgm:pt>
    <dgm:pt modelId="{2353DF3F-E417-4032-95C5-C4A53789D153}" type="pres">
      <dgm:prSet presAssocID="{40E5279F-F98A-4125-9FC4-2F4DA9E6C7D9}" presName="rootComposite" presStyleCnt="0"/>
      <dgm:spPr/>
    </dgm:pt>
    <dgm:pt modelId="{65489038-6437-40EE-BB49-75E4D920438D}" type="pres">
      <dgm:prSet presAssocID="{40E5279F-F98A-4125-9FC4-2F4DA9E6C7D9}" presName="rootText" presStyleLbl="node3" presStyleIdx="0" presStyleCnt="1" custScaleX="76745" custScaleY="79810" custLinFactNeighborX="-8798" custLinFactNeighborY="17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0F9E283-0D69-448D-B475-4BEC1AD799EE}" type="pres">
      <dgm:prSet presAssocID="{40E5279F-F98A-4125-9FC4-2F4DA9E6C7D9}" presName="rootConnector" presStyleLbl="node3" presStyleIdx="0" presStyleCnt="1"/>
      <dgm:spPr/>
      <dgm:t>
        <a:bodyPr/>
        <a:lstStyle/>
        <a:p>
          <a:endParaRPr lang="it-IT"/>
        </a:p>
      </dgm:t>
    </dgm:pt>
    <dgm:pt modelId="{A91BD044-453E-481D-8FEE-28BD939E865A}" type="pres">
      <dgm:prSet presAssocID="{40E5279F-F98A-4125-9FC4-2F4DA9E6C7D9}" presName="hierChild4" presStyleCnt="0"/>
      <dgm:spPr/>
    </dgm:pt>
    <dgm:pt modelId="{1B465B34-B667-4EE7-9C9D-94539CB8F2FF}" type="pres">
      <dgm:prSet presAssocID="{40E5279F-F98A-4125-9FC4-2F4DA9E6C7D9}" presName="hierChild5" presStyleCnt="0"/>
      <dgm:spPr/>
    </dgm:pt>
    <dgm:pt modelId="{0AD4411A-BC7C-457B-BEE9-424743C68773}" type="pres">
      <dgm:prSet presAssocID="{7551C382-F308-4A92-98EC-CDFF8B5BB6F9}" presName="hierChild5" presStyleCnt="0"/>
      <dgm:spPr/>
    </dgm:pt>
    <dgm:pt modelId="{FAB65633-4606-4B92-82DE-84BD742F70CA}" type="pres">
      <dgm:prSet presAssocID="{B8DC9A1E-16CD-4CBA-B211-636CD7B916C7}" presName="Name37" presStyleLbl="parChTrans1D2" presStyleIdx="2" presStyleCnt="3"/>
      <dgm:spPr/>
      <dgm:t>
        <a:bodyPr/>
        <a:lstStyle/>
        <a:p>
          <a:endParaRPr lang="it-IT"/>
        </a:p>
      </dgm:t>
    </dgm:pt>
    <dgm:pt modelId="{8FB799C1-2ED1-4D68-B8F5-6C923886C679}" type="pres">
      <dgm:prSet presAssocID="{B904502E-844C-49C4-83F9-9A72E76810AC}" presName="hierRoot2" presStyleCnt="0">
        <dgm:presLayoutVars>
          <dgm:hierBranch val="init"/>
        </dgm:presLayoutVars>
      </dgm:prSet>
      <dgm:spPr/>
    </dgm:pt>
    <dgm:pt modelId="{D4E5850C-76CC-470E-8F37-9D51659B3F22}" type="pres">
      <dgm:prSet presAssocID="{B904502E-844C-49C4-83F9-9A72E76810AC}" presName="rootComposite" presStyleCnt="0"/>
      <dgm:spPr/>
    </dgm:pt>
    <dgm:pt modelId="{438C0B84-2509-4521-8BC9-83E70C31E304}" type="pres">
      <dgm:prSet presAssocID="{B904502E-844C-49C4-83F9-9A72E76810AC}" presName="rootText" presStyleLbl="node2" presStyleIdx="2" presStyleCnt="3" custScaleY="10896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8F85976-A622-4890-97AB-EB8895B8E9BC}" type="pres">
      <dgm:prSet presAssocID="{B904502E-844C-49C4-83F9-9A72E76810AC}" presName="rootConnector" presStyleLbl="node2" presStyleIdx="2" presStyleCnt="3"/>
      <dgm:spPr/>
      <dgm:t>
        <a:bodyPr/>
        <a:lstStyle/>
        <a:p>
          <a:endParaRPr lang="it-IT"/>
        </a:p>
      </dgm:t>
    </dgm:pt>
    <dgm:pt modelId="{72CDD5DE-7D95-4512-BFA4-8A2174C6D38B}" type="pres">
      <dgm:prSet presAssocID="{B904502E-844C-49C4-83F9-9A72E76810AC}" presName="hierChild4" presStyleCnt="0"/>
      <dgm:spPr/>
    </dgm:pt>
    <dgm:pt modelId="{3D1EFE8B-7C3A-4865-AB9D-408A3BCC3DAC}" type="pres">
      <dgm:prSet presAssocID="{B904502E-844C-49C4-83F9-9A72E76810AC}" presName="hierChild5" presStyleCnt="0"/>
      <dgm:spPr/>
    </dgm:pt>
    <dgm:pt modelId="{A4125F39-92CF-4B9D-AA34-930C369AA49F}" type="pres">
      <dgm:prSet presAssocID="{7A9C0188-2FC1-4BBE-BBE6-667A184FF01A}" presName="hierChild3" presStyleCnt="0"/>
      <dgm:spPr/>
    </dgm:pt>
  </dgm:ptLst>
  <dgm:cxnLst>
    <dgm:cxn modelId="{CF920532-8CC0-4685-912D-572EED909F91}" srcId="{7A9C0188-2FC1-4BBE-BBE6-667A184FF01A}" destId="{2DACECEC-573D-48BD-96B4-F68E20F0203D}" srcOrd="0" destOrd="0" parTransId="{1F63C18A-7502-4BC7-A8CE-4E4BC30D5B9B}" sibTransId="{9F7710A7-A970-4EDE-BD32-15449ED75142}"/>
    <dgm:cxn modelId="{49302A90-A798-4302-9C62-E1541BE43016}" type="presOf" srcId="{B904502E-844C-49C4-83F9-9A72E76810AC}" destId="{438C0B84-2509-4521-8BC9-83E70C31E304}" srcOrd="0" destOrd="0" presId="urn:microsoft.com/office/officeart/2005/8/layout/orgChart1"/>
    <dgm:cxn modelId="{DDBBD9AB-96A4-48A0-9BCA-9836FB502D43}" type="presOf" srcId="{7A9C0188-2FC1-4BBE-BBE6-667A184FF01A}" destId="{356BB2B3-65A9-465D-8721-7318C5E1A6A6}" srcOrd="0" destOrd="0" presId="urn:microsoft.com/office/officeart/2005/8/layout/orgChart1"/>
    <dgm:cxn modelId="{88E1B3E9-4F22-4BDD-9169-4A170DD361EA}" type="presOf" srcId="{40E5279F-F98A-4125-9FC4-2F4DA9E6C7D9}" destId="{65489038-6437-40EE-BB49-75E4D920438D}" srcOrd="0" destOrd="0" presId="urn:microsoft.com/office/officeart/2005/8/layout/orgChart1"/>
    <dgm:cxn modelId="{5CFE63F8-896B-4358-9391-3519C605B98F}" srcId="{7A9C0188-2FC1-4BBE-BBE6-667A184FF01A}" destId="{7551C382-F308-4A92-98EC-CDFF8B5BB6F9}" srcOrd="1" destOrd="0" parTransId="{82FA25E0-1000-412B-B626-E4CCFF4F6978}" sibTransId="{0F3D1A98-0623-4562-A95F-3F7A1371DAB8}"/>
    <dgm:cxn modelId="{3D6322C9-82A9-4E03-8DCA-30CE550C0417}" type="presOf" srcId="{C46E2850-ED05-42A4-91A0-3ACC041CCD0E}" destId="{0D64AED3-B939-46B0-895B-28B53A4FB32B}" srcOrd="0" destOrd="0" presId="urn:microsoft.com/office/officeart/2005/8/layout/orgChart1"/>
    <dgm:cxn modelId="{8D3A85EC-2833-46DF-89F2-136DFC24716C}" type="presOf" srcId="{1F63C18A-7502-4BC7-A8CE-4E4BC30D5B9B}" destId="{E1065039-7271-44AE-A5B1-2822D21BCB5A}" srcOrd="0" destOrd="0" presId="urn:microsoft.com/office/officeart/2005/8/layout/orgChart1"/>
    <dgm:cxn modelId="{433F59A4-C552-436B-8D26-210158D6FDDC}" srcId="{C46E2850-ED05-42A4-91A0-3ACC041CCD0E}" destId="{7A9C0188-2FC1-4BBE-BBE6-667A184FF01A}" srcOrd="0" destOrd="0" parTransId="{13AB3EEF-C76A-41C5-AD11-D9C86F71DE57}" sibTransId="{D9BD8AD8-5F29-417A-9C74-2CC989B4673C}"/>
    <dgm:cxn modelId="{F306DB0F-7EEF-4333-8658-79E8041EDEA8}" type="presOf" srcId="{2DACECEC-573D-48BD-96B4-F68E20F0203D}" destId="{03B5C065-C5C6-4B67-BED6-BD61B42D680F}" srcOrd="1" destOrd="0" presId="urn:microsoft.com/office/officeart/2005/8/layout/orgChart1"/>
    <dgm:cxn modelId="{1AAA4C0C-B815-47C1-9D94-0956D0F10EA6}" type="presOf" srcId="{40E5279F-F98A-4125-9FC4-2F4DA9E6C7D9}" destId="{A0F9E283-0D69-448D-B475-4BEC1AD799EE}" srcOrd="1" destOrd="0" presId="urn:microsoft.com/office/officeart/2005/8/layout/orgChart1"/>
    <dgm:cxn modelId="{0796C3B4-3CE8-4C9D-9C9C-85D33D9755D9}" srcId="{7A9C0188-2FC1-4BBE-BBE6-667A184FF01A}" destId="{B904502E-844C-49C4-83F9-9A72E76810AC}" srcOrd="2" destOrd="0" parTransId="{B8DC9A1E-16CD-4CBA-B211-636CD7B916C7}" sibTransId="{3B758D05-1F1C-4362-AD08-85F6CD63A8A6}"/>
    <dgm:cxn modelId="{ADB11D66-8CD7-4E8B-BBD0-7B9E3DD741A5}" type="presOf" srcId="{82FA25E0-1000-412B-B626-E4CCFF4F6978}" destId="{3EFD35DE-A6AE-4150-931B-3129EC02A27A}" srcOrd="0" destOrd="0" presId="urn:microsoft.com/office/officeart/2005/8/layout/orgChart1"/>
    <dgm:cxn modelId="{838E63C9-1D79-43E5-9762-708FF2706DB6}" type="presOf" srcId="{B8DC9A1E-16CD-4CBA-B211-636CD7B916C7}" destId="{FAB65633-4606-4B92-82DE-84BD742F70CA}" srcOrd="0" destOrd="0" presId="urn:microsoft.com/office/officeart/2005/8/layout/orgChart1"/>
    <dgm:cxn modelId="{74A98FA5-093C-4AB7-93A4-3E56D151998D}" type="presOf" srcId="{7551C382-F308-4A92-98EC-CDFF8B5BB6F9}" destId="{38A80467-EAFE-4623-86DE-E7F4D8F51897}" srcOrd="1" destOrd="0" presId="urn:microsoft.com/office/officeart/2005/8/layout/orgChart1"/>
    <dgm:cxn modelId="{A1237281-47F2-4808-90A3-76D8D86F397C}" type="presOf" srcId="{2DACECEC-573D-48BD-96B4-F68E20F0203D}" destId="{2D3E1E73-388D-475A-B6E2-F36A28D692C9}" srcOrd="0" destOrd="0" presId="urn:microsoft.com/office/officeart/2005/8/layout/orgChart1"/>
    <dgm:cxn modelId="{24D82B5E-D8FE-4A12-AFA5-DE2759E13940}" type="presOf" srcId="{B904502E-844C-49C4-83F9-9A72E76810AC}" destId="{88F85976-A622-4890-97AB-EB8895B8E9BC}" srcOrd="1" destOrd="0" presId="urn:microsoft.com/office/officeart/2005/8/layout/orgChart1"/>
    <dgm:cxn modelId="{10D1C95C-EDCB-4248-A765-03CF1296092D}" srcId="{7551C382-F308-4A92-98EC-CDFF8B5BB6F9}" destId="{40E5279F-F98A-4125-9FC4-2F4DA9E6C7D9}" srcOrd="0" destOrd="0" parTransId="{571F52DA-397F-49BE-BC33-0BF36E3E7423}" sibTransId="{0DD2D916-C9F1-4E4E-AD1D-838E084AA3D8}"/>
    <dgm:cxn modelId="{20A77EAC-FAB1-435A-A55B-EDFB57BC0DE4}" type="presOf" srcId="{7551C382-F308-4A92-98EC-CDFF8B5BB6F9}" destId="{C705EF57-8DA3-4E8B-BA00-8E514D548AB7}" srcOrd="0" destOrd="0" presId="urn:microsoft.com/office/officeart/2005/8/layout/orgChart1"/>
    <dgm:cxn modelId="{43326B14-E4B3-47F0-8102-70393CD5FD47}" type="presOf" srcId="{7A9C0188-2FC1-4BBE-BBE6-667A184FF01A}" destId="{D2E2B949-1970-44BA-87DA-79B8DC0B7488}" srcOrd="1" destOrd="0" presId="urn:microsoft.com/office/officeart/2005/8/layout/orgChart1"/>
    <dgm:cxn modelId="{3570AF45-0424-4FF4-A555-BD0A21414633}" type="presOf" srcId="{571F52DA-397F-49BE-BC33-0BF36E3E7423}" destId="{D3B8C380-0A97-4175-998B-911B945227C3}" srcOrd="0" destOrd="0" presId="urn:microsoft.com/office/officeart/2005/8/layout/orgChart1"/>
    <dgm:cxn modelId="{0F91DF0A-3062-4E62-8037-E2D4C015D4BC}" type="presParOf" srcId="{0D64AED3-B939-46B0-895B-28B53A4FB32B}" destId="{10369514-8D0F-4631-8E08-0CFDE2AB7ADB}" srcOrd="0" destOrd="0" presId="urn:microsoft.com/office/officeart/2005/8/layout/orgChart1"/>
    <dgm:cxn modelId="{BF658960-92DE-406D-A378-BCBDF6098174}" type="presParOf" srcId="{10369514-8D0F-4631-8E08-0CFDE2AB7ADB}" destId="{56F8D690-2B65-4B14-B9BF-0C85686FC1EE}" srcOrd="0" destOrd="0" presId="urn:microsoft.com/office/officeart/2005/8/layout/orgChart1"/>
    <dgm:cxn modelId="{6D846E0D-C27C-4E2E-95CC-5F78A209D95D}" type="presParOf" srcId="{56F8D690-2B65-4B14-B9BF-0C85686FC1EE}" destId="{356BB2B3-65A9-465D-8721-7318C5E1A6A6}" srcOrd="0" destOrd="0" presId="urn:microsoft.com/office/officeart/2005/8/layout/orgChart1"/>
    <dgm:cxn modelId="{AC7A903E-1D15-4D6A-ACD9-60D5E21AE02C}" type="presParOf" srcId="{56F8D690-2B65-4B14-B9BF-0C85686FC1EE}" destId="{D2E2B949-1970-44BA-87DA-79B8DC0B7488}" srcOrd="1" destOrd="0" presId="urn:microsoft.com/office/officeart/2005/8/layout/orgChart1"/>
    <dgm:cxn modelId="{A35CCE74-C71E-4D7D-BCA4-9D241C75F01A}" type="presParOf" srcId="{10369514-8D0F-4631-8E08-0CFDE2AB7ADB}" destId="{6F4CE5E9-5FC8-4E94-AE89-B893A0D33F72}" srcOrd="1" destOrd="0" presId="urn:microsoft.com/office/officeart/2005/8/layout/orgChart1"/>
    <dgm:cxn modelId="{D1BEC875-24F7-4AD6-9FEA-FCE140A7B3B9}" type="presParOf" srcId="{6F4CE5E9-5FC8-4E94-AE89-B893A0D33F72}" destId="{E1065039-7271-44AE-A5B1-2822D21BCB5A}" srcOrd="0" destOrd="0" presId="urn:microsoft.com/office/officeart/2005/8/layout/orgChart1"/>
    <dgm:cxn modelId="{8D71C124-E0C6-49D1-8B4E-259BE76D6115}" type="presParOf" srcId="{6F4CE5E9-5FC8-4E94-AE89-B893A0D33F72}" destId="{C9521E71-C12D-4C32-B174-10E73E91DBD4}" srcOrd="1" destOrd="0" presId="urn:microsoft.com/office/officeart/2005/8/layout/orgChart1"/>
    <dgm:cxn modelId="{D4BBCE23-321D-4542-A44F-FC56C0301833}" type="presParOf" srcId="{C9521E71-C12D-4C32-B174-10E73E91DBD4}" destId="{592C3116-A8B2-47D9-BDA2-C32682AC1C63}" srcOrd="0" destOrd="0" presId="urn:microsoft.com/office/officeart/2005/8/layout/orgChart1"/>
    <dgm:cxn modelId="{3C5270CA-61CA-4082-8B98-EDCFC4EAD2EB}" type="presParOf" srcId="{592C3116-A8B2-47D9-BDA2-C32682AC1C63}" destId="{2D3E1E73-388D-475A-B6E2-F36A28D692C9}" srcOrd="0" destOrd="0" presId="urn:microsoft.com/office/officeart/2005/8/layout/orgChart1"/>
    <dgm:cxn modelId="{EDC823C5-921D-4679-952F-485D5C0C5FFA}" type="presParOf" srcId="{592C3116-A8B2-47D9-BDA2-C32682AC1C63}" destId="{03B5C065-C5C6-4B67-BED6-BD61B42D680F}" srcOrd="1" destOrd="0" presId="urn:microsoft.com/office/officeart/2005/8/layout/orgChart1"/>
    <dgm:cxn modelId="{553F1FAC-0CED-4A56-AB93-24E8C61A3824}" type="presParOf" srcId="{C9521E71-C12D-4C32-B174-10E73E91DBD4}" destId="{D4166015-7647-432A-8E53-E2339A73DEA3}" srcOrd="1" destOrd="0" presId="urn:microsoft.com/office/officeart/2005/8/layout/orgChart1"/>
    <dgm:cxn modelId="{1CBBF24A-78E3-4A58-8C0C-2A4A4221D696}" type="presParOf" srcId="{C9521E71-C12D-4C32-B174-10E73E91DBD4}" destId="{39A20D77-CFC2-4E04-90D9-CD02AF1E6C78}" srcOrd="2" destOrd="0" presId="urn:microsoft.com/office/officeart/2005/8/layout/orgChart1"/>
    <dgm:cxn modelId="{580CEE02-8E65-4E8D-A524-2E1300090591}" type="presParOf" srcId="{6F4CE5E9-5FC8-4E94-AE89-B893A0D33F72}" destId="{3EFD35DE-A6AE-4150-931B-3129EC02A27A}" srcOrd="2" destOrd="0" presId="urn:microsoft.com/office/officeart/2005/8/layout/orgChart1"/>
    <dgm:cxn modelId="{2624B509-EFB8-4DF1-B674-4E82C84C41DC}" type="presParOf" srcId="{6F4CE5E9-5FC8-4E94-AE89-B893A0D33F72}" destId="{0A142804-6EB5-4648-8100-103099A854C7}" srcOrd="3" destOrd="0" presId="urn:microsoft.com/office/officeart/2005/8/layout/orgChart1"/>
    <dgm:cxn modelId="{A2D7DB19-0CDC-4A74-81C5-31D5CD0125AB}" type="presParOf" srcId="{0A142804-6EB5-4648-8100-103099A854C7}" destId="{E6485ACA-EADF-4FEF-BCA0-04579D65BF1B}" srcOrd="0" destOrd="0" presId="urn:microsoft.com/office/officeart/2005/8/layout/orgChart1"/>
    <dgm:cxn modelId="{362DB758-A769-4634-8CF0-8C59279FB214}" type="presParOf" srcId="{E6485ACA-EADF-4FEF-BCA0-04579D65BF1B}" destId="{C705EF57-8DA3-4E8B-BA00-8E514D548AB7}" srcOrd="0" destOrd="0" presId="urn:microsoft.com/office/officeart/2005/8/layout/orgChart1"/>
    <dgm:cxn modelId="{5346782F-3126-44CD-8428-84FD1F60B42C}" type="presParOf" srcId="{E6485ACA-EADF-4FEF-BCA0-04579D65BF1B}" destId="{38A80467-EAFE-4623-86DE-E7F4D8F51897}" srcOrd="1" destOrd="0" presId="urn:microsoft.com/office/officeart/2005/8/layout/orgChart1"/>
    <dgm:cxn modelId="{DC97C313-B557-4FB3-980D-9C699B20EBB5}" type="presParOf" srcId="{0A142804-6EB5-4648-8100-103099A854C7}" destId="{24239C67-C550-45A8-B16F-FC25BD9ADB31}" srcOrd="1" destOrd="0" presId="urn:microsoft.com/office/officeart/2005/8/layout/orgChart1"/>
    <dgm:cxn modelId="{60C6C55A-2562-45C9-9C8B-5CF5238D2EFA}" type="presParOf" srcId="{24239C67-C550-45A8-B16F-FC25BD9ADB31}" destId="{D3B8C380-0A97-4175-998B-911B945227C3}" srcOrd="0" destOrd="0" presId="urn:microsoft.com/office/officeart/2005/8/layout/orgChart1"/>
    <dgm:cxn modelId="{D5BDBC4A-6A11-4347-872C-5BBB6E7A0EC3}" type="presParOf" srcId="{24239C67-C550-45A8-B16F-FC25BD9ADB31}" destId="{9AE58DE2-A838-4432-8F9C-9CED9253B91D}" srcOrd="1" destOrd="0" presId="urn:microsoft.com/office/officeart/2005/8/layout/orgChart1"/>
    <dgm:cxn modelId="{62B1A8DE-9E4D-4958-8072-3175F34ECE46}" type="presParOf" srcId="{9AE58DE2-A838-4432-8F9C-9CED9253B91D}" destId="{2353DF3F-E417-4032-95C5-C4A53789D153}" srcOrd="0" destOrd="0" presId="urn:microsoft.com/office/officeart/2005/8/layout/orgChart1"/>
    <dgm:cxn modelId="{6F3D8D3A-D386-4322-99DF-900C47E28A21}" type="presParOf" srcId="{2353DF3F-E417-4032-95C5-C4A53789D153}" destId="{65489038-6437-40EE-BB49-75E4D920438D}" srcOrd="0" destOrd="0" presId="urn:microsoft.com/office/officeart/2005/8/layout/orgChart1"/>
    <dgm:cxn modelId="{4879243D-F27A-4854-A09F-2B5291620EEA}" type="presParOf" srcId="{2353DF3F-E417-4032-95C5-C4A53789D153}" destId="{A0F9E283-0D69-448D-B475-4BEC1AD799EE}" srcOrd="1" destOrd="0" presId="urn:microsoft.com/office/officeart/2005/8/layout/orgChart1"/>
    <dgm:cxn modelId="{FDDEA129-7157-4C57-856C-5181D496B624}" type="presParOf" srcId="{9AE58DE2-A838-4432-8F9C-9CED9253B91D}" destId="{A91BD044-453E-481D-8FEE-28BD939E865A}" srcOrd="1" destOrd="0" presId="urn:microsoft.com/office/officeart/2005/8/layout/orgChart1"/>
    <dgm:cxn modelId="{DD4662CD-EA5F-49A1-AF19-F935C34DF2F6}" type="presParOf" srcId="{9AE58DE2-A838-4432-8F9C-9CED9253B91D}" destId="{1B465B34-B667-4EE7-9C9D-94539CB8F2FF}" srcOrd="2" destOrd="0" presId="urn:microsoft.com/office/officeart/2005/8/layout/orgChart1"/>
    <dgm:cxn modelId="{48B39007-B286-402E-BB28-E0D67D304BE5}" type="presParOf" srcId="{0A142804-6EB5-4648-8100-103099A854C7}" destId="{0AD4411A-BC7C-457B-BEE9-424743C68773}" srcOrd="2" destOrd="0" presId="urn:microsoft.com/office/officeart/2005/8/layout/orgChart1"/>
    <dgm:cxn modelId="{B8DEE6C4-3AF3-43F8-92AA-DD0AAAF05903}" type="presParOf" srcId="{6F4CE5E9-5FC8-4E94-AE89-B893A0D33F72}" destId="{FAB65633-4606-4B92-82DE-84BD742F70CA}" srcOrd="4" destOrd="0" presId="urn:microsoft.com/office/officeart/2005/8/layout/orgChart1"/>
    <dgm:cxn modelId="{EDF1BF12-0306-4E52-9A1F-3BB29437ABAB}" type="presParOf" srcId="{6F4CE5E9-5FC8-4E94-AE89-B893A0D33F72}" destId="{8FB799C1-2ED1-4D68-B8F5-6C923886C679}" srcOrd="5" destOrd="0" presId="urn:microsoft.com/office/officeart/2005/8/layout/orgChart1"/>
    <dgm:cxn modelId="{FDDAA72D-93DC-49AF-A3B6-ED373AE8435C}" type="presParOf" srcId="{8FB799C1-2ED1-4D68-B8F5-6C923886C679}" destId="{D4E5850C-76CC-470E-8F37-9D51659B3F22}" srcOrd="0" destOrd="0" presId="urn:microsoft.com/office/officeart/2005/8/layout/orgChart1"/>
    <dgm:cxn modelId="{52E7C392-383D-4CC3-808E-17DFA9BDA925}" type="presParOf" srcId="{D4E5850C-76CC-470E-8F37-9D51659B3F22}" destId="{438C0B84-2509-4521-8BC9-83E70C31E304}" srcOrd="0" destOrd="0" presId="urn:microsoft.com/office/officeart/2005/8/layout/orgChart1"/>
    <dgm:cxn modelId="{5F2C10BC-06BB-46AF-8888-9872EA706219}" type="presParOf" srcId="{D4E5850C-76CC-470E-8F37-9D51659B3F22}" destId="{88F85976-A622-4890-97AB-EB8895B8E9BC}" srcOrd="1" destOrd="0" presId="urn:microsoft.com/office/officeart/2005/8/layout/orgChart1"/>
    <dgm:cxn modelId="{6A0CF8D8-A145-40AB-95C6-7BCA2824651A}" type="presParOf" srcId="{8FB799C1-2ED1-4D68-B8F5-6C923886C679}" destId="{72CDD5DE-7D95-4512-BFA4-8A2174C6D38B}" srcOrd="1" destOrd="0" presId="urn:microsoft.com/office/officeart/2005/8/layout/orgChart1"/>
    <dgm:cxn modelId="{C76C5B88-4C02-433A-8EC4-CD685828494F}" type="presParOf" srcId="{8FB799C1-2ED1-4D68-B8F5-6C923886C679}" destId="{3D1EFE8B-7C3A-4865-AB9D-408A3BCC3DAC}" srcOrd="2" destOrd="0" presId="urn:microsoft.com/office/officeart/2005/8/layout/orgChart1"/>
    <dgm:cxn modelId="{4EFA011D-4F82-4DEF-A333-44D1615A1AEE}" type="presParOf" srcId="{10369514-8D0F-4631-8E08-0CFDE2AB7ADB}" destId="{A4125F39-92CF-4B9D-AA34-930C369AA49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6E2850-ED05-42A4-91A0-3ACC041CCD0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A9C0188-2FC1-4BBE-BBE6-667A184FF01A}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kern="1200" dirty="0" smtClean="0">
              <a:solidFill>
                <a:schemeClr val="tx1"/>
              </a:solidFill>
            </a:rPr>
            <a:t>DIPARTIMENTO MEDICO</a:t>
          </a:r>
        </a:p>
        <a:p>
          <a:pPr marL="0" algn="ctr" defTabSz="4445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Dott. Daniele BERTOLI</a:t>
          </a:r>
        </a:p>
        <a:p>
          <a:pPr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>
              <a:solidFill>
                <a:schemeClr val="tx1"/>
              </a:solidFill>
            </a:rPr>
            <a:t>Del. 1326 del 31.12.2025</a:t>
          </a:r>
        </a:p>
        <a:p>
          <a:pPr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>
              <a:solidFill>
                <a:schemeClr val="tx1"/>
              </a:solidFill>
            </a:rPr>
            <a:t>dal 01.01.2026 al 30.06.2026</a:t>
          </a:r>
          <a:r>
            <a:rPr lang="it-IT" sz="1100" b="1" kern="1200" dirty="0" smtClean="0">
              <a:solidFill>
                <a:schemeClr val="tx1"/>
              </a:solidFill>
            </a:rPr>
            <a:t> </a:t>
          </a:r>
          <a:endParaRPr lang="it-IT" sz="1000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13AB3EEF-C76A-41C5-AD11-D9C86F71DE57}" type="parTrans" cxnId="{433F59A4-C552-436B-8D26-210158D6FDDC}">
      <dgm:prSet/>
      <dgm:spPr/>
      <dgm:t>
        <a:bodyPr/>
        <a:lstStyle/>
        <a:p>
          <a:endParaRPr lang="it-IT"/>
        </a:p>
      </dgm:t>
    </dgm:pt>
    <dgm:pt modelId="{D9BD8AD8-5F29-417A-9C74-2CC989B4673C}" type="sibTrans" cxnId="{433F59A4-C552-436B-8D26-210158D6FDDC}">
      <dgm:prSet/>
      <dgm:spPr/>
      <dgm:t>
        <a:bodyPr/>
        <a:lstStyle/>
        <a:p>
          <a:endParaRPr lang="it-IT" dirty="0"/>
        </a:p>
      </dgm:t>
    </dgm:pt>
    <dgm:pt modelId="{2DACECEC-573D-48BD-96B4-F68E20F0203D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 sz="900" b="1" dirty="0" smtClean="0">
            <a:solidFill>
              <a:schemeClr val="tx1"/>
            </a:solidFill>
          </a:endParaRPr>
        </a:p>
        <a:p>
          <a:r>
            <a:rPr lang="it-IT" sz="900" b="1" dirty="0" smtClean="0">
              <a:solidFill>
                <a:schemeClr val="tx1"/>
              </a:solidFill>
            </a:rPr>
            <a:t>S.C. Medicina Interna 1</a:t>
          </a:r>
        </a:p>
        <a:p>
          <a:r>
            <a:rPr lang="it-IT" sz="900" b="1" dirty="0" smtClean="0">
              <a:solidFill>
                <a:schemeClr val="tx1"/>
              </a:solidFill>
            </a:rPr>
            <a:t>Dott. ssa Elena BARBAGELATA</a:t>
          </a:r>
        </a:p>
        <a:p>
          <a:r>
            <a:rPr lang="it-IT" sz="900" dirty="0" smtClean="0">
              <a:solidFill>
                <a:schemeClr val="tx1"/>
              </a:solidFill>
            </a:rPr>
            <a:t>Del. n. 682 del 24.07.2024</a:t>
          </a:r>
        </a:p>
        <a:p>
          <a:r>
            <a:rPr lang="it-IT" sz="900" dirty="0" smtClean="0">
              <a:solidFill>
                <a:schemeClr val="tx1"/>
              </a:solidFill>
            </a:rPr>
            <a:t>dal 01.10.2024 al  30.09.2029 </a:t>
          </a:r>
        </a:p>
        <a:p>
          <a:endParaRPr lang="it-IT" sz="900" b="1" dirty="0" smtClean="0">
            <a:solidFill>
              <a:schemeClr val="tx1"/>
            </a:solidFill>
          </a:endParaRPr>
        </a:p>
      </dgm:t>
    </dgm:pt>
    <dgm:pt modelId="{1F63C18A-7502-4BC7-A8CE-4E4BC30D5B9B}" type="parTrans" cxnId="{CF920532-8CC0-4685-912D-572EED909F91}">
      <dgm:prSet/>
      <dgm:spPr/>
      <dgm:t>
        <a:bodyPr/>
        <a:lstStyle/>
        <a:p>
          <a:endParaRPr lang="it-IT"/>
        </a:p>
      </dgm:t>
    </dgm:pt>
    <dgm:pt modelId="{9F7710A7-A970-4EDE-BD32-15449ED75142}" type="sibTrans" cxnId="{CF920532-8CC0-4685-912D-572EED909F91}">
      <dgm:prSet/>
      <dgm:spPr/>
      <dgm:t>
        <a:bodyPr/>
        <a:lstStyle/>
        <a:p>
          <a:endParaRPr lang="it-IT"/>
        </a:p>
      </dgm:t>
    </dgm:pt>
    <dgm:pt modelId="{7551C382-F308-4A92-98EC-CDFF8B5BB6F9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900" b="1" dirty="0" smtClean="0">
              <a:solidFill>
                <a:schemeClr val="tx1"/>
              </a:solidFill>
            </a:rPr>
            <a:t>S.C. Nefrologia e Dialisi</a:t>
          </a:r>
        </a:p>
        <a:p>
          <a:r>
            <a:rPr lang="it-IT" sz="900" b="1" dirty="0" smtClean="0">
              <a:solidFill>
                <a:schemeClr val="tx1"/>
              </a:solidFill>
            </a:rPr>
            <a:t>Dott. Lucio MANENTI</a:t>
          </a:r>
        </a:p>
        <a:p>
          <a:r>
            <a:rPr lang="it-IT" sz="900" b="0" dirty="0" smtClean="0">
              <a:solidFill>
                <a:schemeClr val="tx1"/>
              </a:solidFill>
            </a:rPr>
            <a:t>Del. n. 1118 del 22.12.2022</a:t>
          </a:r>
        </a:p>
        <a:p>
          <a:r>
            <a:rPr lang="it-IT" sz="900" b="0" dirty="0" smtClean="0">
              <a:solidFill>
                <a:schemeClr val="tx1"/>
              </a:solidFill>
            </a:rPr>
            <a:t>dal 02.01.2023 al 01.01.2028</a:t>
          </a:r>
        </a:p>
      </dgm:t>
    </dgm:pt>
    <dgm:pt modelId="{82FA25E0-1000-412B-B626-E4CCFF4F6978}" type="parTrans" cxnId="{5CFE63F8-896B-4358-9391-3519C605B98F}">
      <dgm:prSet/>
      <dgm:spPr/>
      <dgm:t>
        <a:bodyPr/>
        <a:lstStyle/>
        <a:p>
          <a:endParaRPr lang="it-IT"/>
        </a:p>
      </dgm:t>
    </dgm:pt>
    <dgm:pt modelId="{0F3D1A98-0623-4562-A95F-3F7A1371DAB8}" type="sibTrans" cxnId="{5CFE63F8-896B-4358-9391-3519C605B98F}">
      <dgm:prSet/>
      <dgm:spPr/>
      <dgm:t>
        <a:bodyPr/>
        <a:lstStyle/>
        <a:p>
          <a:endParaRPr lang="it-IT"/>
        </a:p>
      </dgm:t>
    </dgm:pt>
    <dgm:pt modelId="{9F0E4AD0-F5FA-4D15-A97C-D37B267D896F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 sz="900" b="1" dirty="0" smtClean="0">
            <a:solidFill>
              <a:schemeClr val="tx1"/>
            </a:solidFill>
          </a:endParaRPr>
        </a:p>
        <a:p>
          <a:r>
            <a:rPr lang="it-IT" sz="900" b="1" dirty="0" smtClean="0">
              <a:solidFill>
                <a:schemeClr val="tx1"/>
              </a:solidFill>
            </a:rPr>
            <a:t>S.C. Malattie Infettive</a:t>
          </a:r>
        </a:p>
        <a:p>
          <a:r>
            <a:rPr lang="it-IT" sz="900" b="1" dirty="0" smtClean="0">
              <a:solidFill>
                <a:schemeClr val="tx1"/>
              </a:solidFill>
            </a:rPr>
            <a:t>Prof. Andrea DE MARIA (</a:t>
          </a:r>
          <a:r>
            <a:rPr lang="it-IT" sz="800" b="1" dirty="0" smtClean="0">
              <a:solidFill>
                <a:schemeClr val="tx1"/>
              </a:solidFill>
            </a:rPr>
            <a:t>UNIVERSITARIO</a:t>
          </a:r>
          <a:r>
            <a:rPr lang="it-IT" sz="900" b="1" dirty="0" smtClean="0">
              <a:solidFill>
                <a:schemeClr val="tx1"/>
              </a:solidFill>
            </a:rPr>
            <a:t>)</a:t>
          </a:r>
        </a:p>
        <a:p>
          <a:r>
            <a:rPr lang="it-IT" sz="900" dirty="0" smtClean="0">
              <a:solidFill>
                <a:schemeClr val="tx1"/>
              </a:solidFill>
            </a:rPr>
            <a:t>Del. n. 772 del 21.08.2024</a:t>
          </a:r>
        </a:p>
        <a:p>
          <a:r>
            <a:rPr lang="it-IT" sz="900" dirty="0" smtClean="0">
              <a:solidFill>
                <a:schemeClr val="tx1"/>
              </a:solidFill>
            </a:rPr>
            <a:t>da 01.09.2024 al  31.08.2027 </a:t>
          </a:r>
          <a:endParaRPr lang="it-IT" sz="900" b="1" dirty="0" smtClean="0">
            <a:solidFill>
              <a:schemeClr val="tx1"/>
            </a:solidFill>
          </a:endParaRPr>
        </a:p>
        <a:p>
          <a:r>
            <a:rPr lang="it-IT" sz="1000" b="1" dirty="0" smtClean="0">
              <a:solidFill>
                <a:schemeClr val="tx1"/>
              </a:solidFill>
            </a:rPr>
            <a:t> </a:t>
          </a:r>
        </a:p>
      </dgm:t>
    </dgm:pt>
    <dgm:pt modelId="{0E49C5A4-5494-4034-BC6D-A06ECC05C329}" type="parTrans" cxnId="{9670990F-B248-401F-A5D5-B076226D25A7}">
      <dgm:prSet/>
      <dgm:spPr/>
      <dgm:t>
        <a:bodyPr/>
        <a:lstStyle/>
        <a:p>
          <a:endParaRPr lang="it-IT"/>
        </a:p>
      </dgm:t>
    </dgm:pt>
    <dgm:pt modelId="{95FFFD69-61C9-45F1-90A7-9A864794A916}" type="sibTrans" cxnId="{9670990F-B248-401F-A5D5-B076226D25A7}">
      <dgm:prSet/>
      <dgm:spPr/>
      <dgm:t>
        <a:bodyPr/>
        <a:lstStyle/>
        <a:p>
          <a:endParaRPr lang="it-IT"/>
        </a:p>
      </dgm:t>
    </dgm:pt>
    <dgm:pt modelId="{C224AFFC-6B3F-4D1D-A20F-A396BDDC470E}" type="asst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00"/>
        </a:solidFill>
      </dgm:spPr>
      <dgm:t>
        <a:bodyPr/>
        <a:lstStyle/>
        <a:p>
          <a:endParaRPr lang="it-IT" sz="950" b="1" dirty="0" smtClean="0">
            <a:solidFill>
              <a:schemeClr val="tx1"/>
            </a:solidFill>
          </a:endParaRPr>
        </a:p>
        <a:p>
          <a:r>
            <a:rPr lang="it-IT" sz="950" b="1" dirty="0" smtClean="0">
              <a:solidFill>
                <a:schemeClr val="tx1"/>
              </a:solidFill>
            </a:rPr>
            <a:t>S.S.D. Cure Intermedie</a:t>
          </a:r>
        </a:p>
        <a:p>
          <a:r>
            <a:rPr lang="it-IT" sz="950" b="1" dirty="0" smtClean="0">
              <a:solidFill>
                <a:schemeClr val="tx1"/>
              </a:solidFill>
            </a:rPr>
            <a:t> Dott. ssa Debora CALVI </a:t>
          </a:r>
        </a:p>
        <a:p>
          <a:r>
            <a:rPr lang="it-IT" sz="950" b="0" dirty="0" smtClean="0">
              <a:solidFill>
                <a:schemeClr val="tx1"/>
              </a:solidFill>
            </a:rPr>
            <a:t>Del. n. 945 del 23.11.2023</a:t>
          </a:r>
        </a:p>
        <a:p>
          <a:r>
            <a:rPr lang="it-IT" sz="950" b="0" dirty="0" smtClean="0">
              <a:solidFill>
                <a:schemeClr val="tx1"/>
              </a:solidFill>
            </a:rPr>
            <a:t>dal 01.12.2023 al 30.11.2028</a:t>
          </a:r>
        </a:p>
        <a:p>
          <a:endParaRPr lang="it-IT" sz="900" b="1" dirty="0" smtClean="0">
            <a:solidFill>
              <a:schemeClr val="tx1"/>
            </a:solidFill>
          </a:endParaRPr>
        </a:p>
      </dgm:t>
    </dgm:pt>
    <dgm:pt modelId="{5C35195C-E685-4442-ABE4-987024AE80B0}" type="parTrans" cxnId="{C37483BE-D58A-49DA-84E5-4294EF767F0F}">
      <dgm:prSet/>
      <dgm:spPr/>
      <dgm:t>
        <a:bodyPr/>
        <a:lstStyle/>
        <a:p>
          <a:endParaRPr lang="it-IT"/>
        </a:p>
      </dgm:t>
    </dgm:pt>
    <dgm:pt modelId="{538C634C-3486-4D10-BA4A-16856C7B512B}" type="sibTrans" cxnId="{C37483BE-D58A-49DA-84E5-4294EF767F0F}">
      <dgm:prSet/>
      <dgm:spPr/>
      <dgm:t>
        <a:bodyPr/>
        <a:lstStyle/>
        <a:p>
          <a:endParaRPr lang="it-IT"/>
        </a:p>
      </dgm:t>
    </dgm:pt>
    <dgm:pt modelId="{8143EE7D-028F-4257-BC29-00A4727AF22A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900" b="1" dirty="0" smtClean="0">
              <a:solidFill>
                <a:schemeClr val="tx1"/>
              </a:solidFill>
            </a:rPr>
            <a:t>S.C. Medicina Interna 2</a:t>
          </a:r>
        </a:p>
        <a:p>
          <a:r>
            <a:rPr lang="it-IT" sz="900" b="1" dirty="0" smtClean="0">
              <a:solidFill>
                <a:schemeClr val="tx1"/>
              </a:solidFill>
            </a:rPr>
            <a:t>Dott.ssa Francesca CORSINI </a:t>
          </a:r>
        </a:p>
        <a:p>
          <a:r>
            <a:rPr lang="it-IT" sz="900" b="0" dirty="0" smtClean="0">
              <a:solidFill>
                <a:schemeClr val="tx1"/>
              </a:solidFill>
            </a:rPr>
            <a:t>Del.  n. 814 del 28.09.2023 dal 01.10.2023 al 30.09.2028</a:t>
          </a:r>
        </a:p>
      </dgm:t>
    </dgm:pt>
    <dgm:pt modelId="{73DBCA4F-4E9D-4CEC-9103-9812D67F0645}" type="parTrans" cxnId="{3A05F1BE-CF5F-4720-9FE4-707438B841EB}">
      <dgm:prSet/>
      <dgm:spPr/>
      <dgm:t>
        <a:bodyPr/>
        <a:lstStyle/>
        <a:p>
          <a:endParaRPr lang="it-IT"/>
        </a:p>
      </dgm:t>
    </dgm:pt>
    <dgm:pt modelId="{55E8B5A8-1350-4EF3-90E3-962FD13013E5}" type="sibTrans" cxnId="{3A05F1BE-CF5F-4720-9FE4-707438B841EB}">
      <dgm:prSet/>
      <dgm:spPr/>
      <dgm:t>
        <a:bodyPr/>
        <a:lstStyle/>
        <a:p>
          <a:endParaRPr lang="it-IT"/>
        </a:p>
      </dgm:t>
    </dgm:pt>
    <dgm:pt modelId="{43FA0CAC-B336-4F50-B491-5141D057F570}" type="asst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00"/>
        </a:solidFill>
      </dgm:spPr>
      <dgm:t>
        <a:bodyPr/>
        <a:lstStyle/>
        <a:p>
          <a:endParaRPr lang="it-IT" sz="1600" b="1" smtClean="0">
            <a:solidFill>
              <a:schemeClr val="tx1"/>
            </a:solidFill>
          </a:endParaRPr>
        </a:p>
        <a:p>
          <a:r>
            <a:rPr lang="it-IT" sz="950" b="1" smtClean="0">
              <a:solidFill>
                <a:schemeClr val="tx1"/>
              </a:solidFill>
            </a:rPr>
            <a:t>S.S.D. Dermatologia</a:t>
          </a:r>
        </a:p>
        <a:p>
          <a:r>
            <a:rPr lang="it-IT" sz="950" b="1" u="sng" smtClean="0">
              <a:solidFill>
                <a:schemeClr val="tx1"/>
              </a:solidFill>
            </a:rPr>
            <a:t>VACANTE</a:t>
          </a:r>
        </a:p>
        <a:p>
          <a:endParaRPr lang="it-IT" sz="1800" b="1" dirty="0">
            <a:solidFill>
              <a:schemeClr val="tx1"/>
            </a:solidFill>
          </a:endParaRPr>
        </a:p>
      </dgm:t>
    </dgm:pt>
    <dgm:pt modelId="{B84ADB34-EDDA-40B1-A5C9-540E1BA8E0F6}" type="parTrans" cxnId="{22903175-E590-4211-81E3-8F4729A286EC}">
      <dgm:prSet/>
      <dgm:spPr/>
      <dgm:t>
        <a:bodyPr/>
        <a:lstStyle/>
        <a:p>
          <a:endParaRPr lang="it-IT"/>
        </a:p>
      </dgm:t>
    </dgm:pt>
    <dgm:pt modelId="{3B33E131-7BF6-4BB0-8062-0AA4A1088806}" type="sibTrans" cxnId="{22903175-E590-4211-81E3-8F4729A286EC}">
      <dgm:prSet/>
      <dgm:spPr/>
      <dgm:t>
        <a:bodyPr/>
        <a:lstStyle/>
        <a:p>
          <a:endParaRPr lang="it-IT"/>
        </a:p>
      </dgm:t>
    </dgm:pt>
    <dgm:pt modelId="{2DF222D7-9D75-4773-9AB4-627B0817D426}" type="asst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it-IT" sz="950" b="1" dirty="0" smtClean="0">
              <a:solidFill>
                <a:schemeClr val="tx1"/>
              </a:solidFill>
            </a:rPr>
            <a:t>S.S.D. Allergologia e Immunologia clinica </a:t>
          </a:r>
        </a:p>
        <a:p>
          <a:r>
            <a:rPr lang="it-IT" sz="950" b="1" dirty="0" smtClean="0">
              <a:solidFill>
                <a:schemeClr val="tx1"/>
              </a:solidFill>
            </a:rPr>
            <a:t>Prof. Giuseppe MURDACA (</a:t>
          </a:r>
          <a:r>
            <a:rPr lang="it-IT" sz="900" b="1" dirty="0" smtClean="0">
              <a:solidFill>
                <a:schemeClr val="tx1"/>
              </a:solidFill>
            </a:rPr>
            <a:t>UNIVERSITARIO</a:t>
          </a:r>
          <a:r>
            <a:rPr lang="it-IT" sz="950" b="1" dirty="0" smtClean="0">
              <a:solidFill>
                <a:schemeClr val="tx1"/>
              </a:solidFill>
            </a:rPr>
            <a:t>)</a:t>
          </a:r>
        </a:p>
        <a:p>
          <a:r>
            <a:rPr lang="it-IT" sz="950" b="0" dirty="0" smtClean="0">
              <a:solidFill>
                <a:schemeClr val="tx1"/>
              </a:solidFill>
            </a:rPr>
            <a:t>Del. n. 880 del 26.10.2023</a:t>
          </a:r>
        </a:p>
        <a:p>
          <a:r>
            <a:rPr lang="it-IT" sz="950" b="0" dirty="0" smtClean="0">
              <a:solidFill>
                <a:schemeClr val="tx1"/>
              </a:solidFill>
            </a:rPr>
            <a:t>Dal 01.11.2023 al 31.10.2028</a:t>
          </a:r>
        </a:p>
      </dgm:t>
    </dgm:pt>
    <dgm:pt modelId="{3637A5C3-0E1F-4889-8AE2-358AE0166D42}" type="parTrans" cxnId="{1EBAA8C6-C1C5-4F3F-8FE0-BFCBDD9DD8FC}">
      <dgm:prSet/>
      <dgm:spPr/>
      <dgm:t>
        <a:bodyPr/>
        <a:lstStyle/>
        <a:p>
          <a:endParaRPr lang="it-IT"/>
        </a:p>
      </dgm:t>
    </dgm:pt>
    <dgm:pt modelId="{E761903E-C444-4D0E-AA91-B710A622AAD4}" type="sibTrans" cxnId="{1EBAA8C6-C1C5-4F3F-8FE0-BFCBDD9DD8FC}">
      <dgm:prSet/>
      <dgm:spPr/>
      <dgm:t>
        <a:bodyPr/>
        <a:lstStyle/>
        <a:p>
          <a:endParaRPr lang="it-IT"/>
        </a:p>
      </dgm:t>
    </dgm:pt>
    <dgm:pt modelId="{C80AD15A-F1B4-493B-B37E-AC0AC7381A10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90000"/>
            </a:lnSpc>
          </a:pPr>
          <a:endParaRPr lang="it-IT" sz="900" b="1" dirty="0" smtClean="0">
            <a:solidFill>
              <a:schemeClr val="tx1"/>
            </a:solidFill>
          </a:endParaRPr>
        </a:p>
        <a:p>
          <a:pPr>
            <a:lnSpc>
              <a:spcPct val="90000"/>
            </a:lnSpc>
          </a:pPr>
          <a:r>
            <a:rPr lang="it-IT" sz="900" b="1" dirty="0" smtClean="0">
              <a:solidFill>
                <a:schemeClr val="tx1"/>
              </a:solidFill>
            </a:rPr>
            <a:t>S.C. Geriatria</a:t>
          </a:r>
        </a:p>
        <a:p>
          <a:pPr>
            <a:lnSpc>
              <a:spcPct val="100000"/>
            </a:lnSpc>
          </a:pPr>
          <a:r>
            <a:rPr lang="it-IT" sz="900" b="1" dirty="0" smtClean="0">
              <a:solidFill>
                <a:schemeClr val="tx1"/>
              </a:solidFill>
            </a:rPr>
            <a:t>Dott. Roberto CAMPIGLI</a:t>
          </a:r>
        </a:p>
        <a:p>
          <a:pPr>
            <a:lnSpc>
              <a:spcPct val="100000"/>
            </a:lnSpc>
          </a:pPr>
          <a:r>
            <a:rPr lang="it-IT" sz="900" b="0" dirty="0" smtClean="0">
              <a:solidFill>
                <a:schemeClr val="tx1"/>
              </a:solidFill>
            </a:rPr>
            <a:t>Del. n. 1098 del 19.12.2024 </a:t>
          </a:r>
        </a:p>
        <a:p>
          <a:pPr>
            <a:lnSpc>
              <a:spcPct val="90000"/>
            </a:lnSpc>
          </a:pPr>
          <a:r>
            <a:rPr lang="it-IT" sz="900" b="0" dirty="0" smtClean="0">
              <a:solidFill>
                <a:schemeClr val="tx1"/>
              </a:solidFill>
            </a:rPr>
            <a:t>dal 1.1.2025 al 31.12.2029</a:t>
          </a:r>
        </a:p>
        <a:p>
          <a:pPr>
            <a:lnSpc>
              <a:spcPct val="90000"/>
            </a:lnSpc>
          </a:pPr>
          <a:endParaRPr lang="it-IT" sz="900" b="1" dirty="0" smtClean="0">
            <a:solidFill>
              <a:schemeClr val="tx1"/>
            </a:solidFill>
          </a:endParaRPr>
        </a:p>
        <a:p>
          <a:pPr>
            <a:lnSpc>
              <a:spcPct val="90000"/>
            </a:lnSpc>
          </a:pPr>
          <a:endParaRPr lang="it-IT" sz="800" b="1" dirty="0" smtClean="0">
            <a:solidFill>
              <a:schemeClr val="tx1"/>
            </a:solidFill>
          </a:endParaRPr>
        </a:p>
      </dgm:t>
    </dgm:pt>
    <dgm:pt modelId="{E84C6D1E-B497-4F46-B7A5-05EDD040B6D7}" type="parTrans" cxnId="{AB7A3171-BA4D-408E-8AA3-53452C751C07}">
      <dgm:prSet/>
      <dgm:spPr/>
      <dgm:t>
        <a:bodyPr/>
        <a:lstStyle/>
        <a:p>
          <a:endParaRPr lang="it-IT"/>
        </a:p>
      </dgm:t>
    </dgm:pt>
    <dgm:pt modelId="{95903CCC-D5CE-4CB9-9F7F-AFCC15A5F831}" type="sibTrans" cxnId="{AB7A3171-BA4D-408E-8AA3-53452C751C07}">
      <dgm:prSet/>
      <dgm:spPr/>
      <dgm:t>
        <a:bodyPr/>
        <a:lstStyle/>
        <a:p>
          <a:endParaRPr lang="it-IT"/>
        </a:p>
      </dgm:t>
    </dgm:pt>
    <dgm:pt modelId="{B0043F53-910E-4D3E-96D6-E08E637AA339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lnSpc>
              <a:spcPct val="90000"/>
            </a:lnSpc>
          </a:pPr>
          <a:r>
            <a:rPr lang="it-IT" sz="900" b="1" dirty="0" smtClean="0">
              <a:solidFill>
                <a:schemeClr val="tx1"/>
              </a:solidFill>
            </a:rPr>
            <a:t>S.C. Pneumologia</a:t>
          </a:r>
        </a:p>
        <a:p>
          <a:pPr>
            <a:lnSpc>
              <a:spcPct val="90000"/>
            </a:lnSpc>
          </a:pPr>
          <a:r>
            <a:rPr lang="it-IT" sz="900" b="1" dirty="0" smtClean="0">
              <a:solidFill>
                <a:schemeClr val="tx1"/>
              </a:solidFill>
            </a:rPr>
            <a:t> Dott. Massimiliano SIVORI</a:t>
          </a:r>
        </a:p>
        <a:p>
          <a:pPr>
            <a:lnSpc>
              <a:spcPct val="90000"/>
            </a:lnSpc>
          </a:pPr>
          <a:r>
            <a:rPr lang="it-IT" sz="900" b="0" dirty="0" smtClean="0">
              <a:solidFill>
                <a:schemeClr val="tx1"/>
              </a:solidFill>
            </a:rPr>
            <a:t>Del. n. 1119 del 22.12.2022 </a:t>
          </a:r>
        </a:p>
        <a:p>
          <a:pPr>
            <a:lnSpc>
              <a:spcPct val="90000"/>
            </a:lnSpc>
          </a:pPr>
          <a:r>
            <a:rPr lang="it-IT" sz="900" b="0" dirty="0" smtClean="0">
              <a:solidFill>
                <a:schemeClr val="tx1"/>
              </a:solidFill>
            </a:rPr>
            <a:t>dal 01.01.2023 al 31.12.2028 </a:t>
          </a:r>
        </a:p>
      </dgm:t>
    </dgm:pt>
    <dgm:pt modelId="{0EAD3475-A21E-4541-8917-D5D12B1C5855}" type="parTrans" cxnId="{F5C447AF-AEC4-40F1-ACE3-025072A69B14}">
      <dgm:prSet/>
      <dgm:spPr/>
      <dgm:t>
        <a:bodyPr/>
        <a:lstStyle/>
        <a:p>
          <a:endParaRPr lang="it-IT"/>
        </a:p>
      </dgm:t>
    </dgm:pt>
    <dgm:pt modelId="{29698416-324B-48B7-BEA1-6AF8F1A070DA}" type="sibTrans" cxnId="{F5C447AF-AEC4-40F1-ACE3-025072A69B14}">
      <dgm:prSet/>
      <dgm:spPr/>
      <dgm:t>
        <a:bodyPr/>
        <a:lstStyle/>
        <a:p>
          <a:endParaRPr lang="it-IT"/>
        </a:p>
      </dgm:t>
    </dgm:pt>
    <dgm:pt modelId="{D9C1B02A-425A-4BBC-AD59-2C89F3CE5470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00" b="1" dirty="0" smtClean="0">
              <a:solidFill>
                <a:schemeClr val="tx1"/>
              </a:solidFill>
            </a:rPr>
            <a:t>S.C. Riabilitazione </a:t>
          </a:r>
          <a:r>
            <a:rPr lang="en-US" sz="1000" b="1" dirty="0" err="1" smtClean="0">
              <a:solidFill>
                <a:schemeClr val="tx1"/>
              </a:solidFill>
            </a:rPr>
            <a:t>Cardiologica</a:t>
          </a:r>
          <a:endParaRPr lang="en-US" sz="1000" b="1" dirty="0" smtClean="0">
            <a:solidFill>
              <a:schemeClr val="tx1"/>
            </a:solidFill>
          </a:endParaRPr>
        </a:p>
        <a:p>
          <a:r>
            <a:rPr lang="en-US" sz="1000" b="1" u="none" dirty="0" smtClean="0">
              <a:solidFill>
                <a:schemeClr val="tx1"/>
              </a:solidFill>
            </a:rPr>
            <a:t>Dott. Daniele BERTOLI</a:t>
          </a:r>
        </a:p>
        <a:p>
          <a:r>
            <a:rPr lang="en-US" sz="1000" b="0" dirty="0" smtClean="0">
              <a:solidFill>
                <a:schemeClr val="tx1"/>
              </a:solidFill>
            </a:rPr>
            <a:t>Del.  n. 629 del 03.07.2025 </a:t>
          </a:r>
        </a:p>
        <a:p>
          <a:r>
            <a:rPr lang="en-US" sz="1000" b="0" dirty="0" smtClean="0">
              <a:solidFill>
                <a:schemeClr val="tx1"/>
              </a:solidFill>
            </a:rPr>
            <a:t>dal 16.05.2024 al 15.05.2029</a:t>
          </a:r>
          <a:endParaRPr lang="it-IT" sz="1000" b="0" dirty="0" smtClean="0">
            <a:solidFill>
              <a:schemeClr val="tx1"/>
            </a:solidFill>
          </a:endParaRPr>
        </a:p>
      </dgm:t>
    </dgm:pt>
    <dgm:pt modelId="{D6309F62-237B-443C-A963-F105381A42D3}" type="parTrans" cxnId="{5D1F63D1-CD35-4B61-B86A-BD5E185E5E03}">
      <dgm:prSet/>
      <dgm:spPr/>
      <dgm:t>
        <a:bodyPr/>
        <a:lstStyle/>
        <a:p>
          <a:endParaRPr lang="it-IT"/>
        </a:p>
      </dgm:t>
    </dgm:pt>
    <dgm:pt modelId="{FD333F3F-7D92-487F-9A92-D414B186672B}" type="sibTrans" cxnId="{5D1F63D1-CD35-4B61-B86A-BD5E185E5E03}">
      <dgm:prSet/>
      <dgm:spPr/>
      <dgm:t>
        <a:bodyPr/>
        <a:lstStyle/>
        <a:p>
          <a:endParaRPr lang="it-IT"/>
        </a:p>
      </dgm:t>
    </dgm:pt>
    <dgm:pt modelId="{0D64AED3-B939-46B0-895B-28B53A4FB32B}" type="pres">
      <dgm:prSet presAssocID="{C46E2850-ED05-42A4-91A0-3ACC041CCD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10369514-8D0F-4631-8E08-0CFDE2AB7ADB}" type="pres">
      <dgm:prSet presAssocID="{7A9C0188-2FC1-4BBE-BBE6-667A184FF01A}" presName="hierRoot1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56F8D690-2B65-4B14-B9BF-0C85686FC1EE}" type="pres">
      <dgm:prSet presAssocID="{7A9C0188-2FC1-4BBE-BBE6-667A184FF01A}" presName="rootComposite1" presStyleCnt="0"/>
      <dgm:spPr/>
      <dgm:t>
        <a:bodyPr/>
        <a:lstStyle/>
        <a:p>
          <a:endParaRPr lang="it-IT"/>
        </a:p>
      </dgm:t>
    </dgm:pt>
    <dgm:pt modelId="{356BB2B3-65A9-465D-8721-7318C5E1A6A6}" type="pres">
      <dgm:prSet presAssocID="{7A9C0188-2FC1-4BBE-BBE6-667A184FF01A}" presName="rootText1" presStyleLbl="node0" presStyleIdx="0" presStyleCnt="2" custScaleX="254571" custScaleY="159673" custLinFactY="-12612" custLinFactNeighborX="6192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2E2B949-1970-44BA-87DA-79B8DC0B7488}" type="pres">
      <dgm:prSet presAssocID="{7A9C0188-2FC1-4BBE-BBE6-667A184FF01A}" presName="rootConnector1" presStyleLbl="node1" presStyleIdx="0" presStyleCnt="0"/>
      <dgm:spPr/>
      <dgm:t>
        <a:bodyPr/>
        <a:lstStyle/>
        <a:p>
          <a:endParaRPr lang="it-IT"/>
        </a:p>
      </dgm:t>
    </dgm:pt>
    <dgm:pt modelId="{6F4CE5E9-5FC8-4E94-AE89-B893A0D33F72}" type="pres">
      <dgm:prSet presAssocID="{7A9C0188-2FC1-4BBE-BBE6-667A184FF01A}" presName="hierChild2" presStyleCnt="0"/>
      <dgm:spPr/>
      <dgm:t>
        <a:bodyPr/>
        <a:lstStyle/>
        <a:p>
          <a:endParaRPr lang="it-IT"/>
        </a:p>
      </dgm:t>
    </dgm:pt>
    <dgm:pt modelId="{E1065039-7271-44AE-A5B1-2822D21BCB5A}" type="pres">
      <dgm:prSet presAssocID="{1F63C18A-7502-4BC7-A8CE-4E4BC30D5B9B}" presName="Name37" presStyleLbl="parChTrans1D2" presStyleIdx="0" presStyleCnt="9"/>
      <dgm:spPr/>
      <dgm:t>
        <a:bodyPr/>
        <a:lstStyle/>
        <a:p>
          <a:endParaRPr lang="it-IT"/>
        </a:p>
      </dgm:t>
    </dgm:pt>
    <dgm:pt modelId="{C9521E71-C12D-4C32-B174-10E73E91DBD4}" type="pres">
      <dgm:prSet presAssocID="{2DACECEC-573D-48BD-96B4-F68E20F0203D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592C3116-A8B2-47D9-BDA2-C32682AC1C63}" type="pres">
      <dgm:prSet presAssocID="{2DACECEC-573D-48BD-96B4-F68E20F0203D}" presName="rootComposite" presStyleCnt="0"/>
      <dgm:spPr/>
      <dgm:t>
        <a:bodyPr/>
        <a:lstStyle/>
        <a:p>
          <a:endParaRPr lang="it-IT"/>
        </a:p>
      </dgm:t>
    </dgm:pt>
    <dgm:pt modelId="{2D3E1E73-388D-475A-B6E2-F36A28D692C9}" type="pres">
      <dgm:prSet presAssocID="{2DACECEC-573D-48BD-96B4-F68E20F0203D}" presName="rootText" presStyleLbl="node2" presStyleIdx="0" presStyleCnt="6" custScaleX="130592" custScaleY="218600" custLinFactY="-29816" custLinFactNeighborX="24171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3B5C065-C5C6-4B67-BED6-BD61B42D680F}" type="pres">
      <dgm:prSet presAssocID="{2DACECEC-573D-48BD-96B4-F68E20F0203D}" presName="rootConnector" presStyleLbl="node2" presStyleIdx="0" presStyleCnt="6"/>
      <dgm:spPr/>
      <dgm:t>
        <a:bodyPr/>
        <a:lstStyle/>
        <a:p>
          <a:endParaRPr lang="it-IT"/>
        </a:p>
      </dgm:t>
    </dgm:pt>
    <dgm:pt modelId="{D4166015-7647-432A-8E53-E2339A73DEA3}" type="pres">
      <dgm:prSet presAssocID="{2DACECEC-573D-48BD-96B4-F68E20F0203D}" presName="hierChild4" presStyleCnt="0"/>
      <dgm:spPr/>
      <dgm:t>
        <a:bodyPr/>
        <a:lstStyle/>
        <a:p>
          <a:endParaRPr lang="it-IT"/>
        </a:p>
      </dgm:t>
    </dgm:pt>
    <dgm:pt modelId="{39A20D77-CFC2-4E04-90D9-CD02AF1E6C78}" type="pres">
      <dgm:prSet presAssocID="{2DACECEC-573D-48BD-96B4-F68E20F0203D}" presName="hierChild5" presStyleCnt="0"/>
      <dgm:spPr/>
      <dgm:t>
        <a:bodyPr/>
        <a:lstStyle/>
        <a:p>
          <a:endParaRPr lang="it-IT"/>
        </a:p>
      </dgm:t>
    </dgm:pt>
    <dgm:pt modelId="{519EEB0C-B5BA-40D0-B5B9-BD3150006373}" type="pres">
      <dgm:prSet presAssocID="{73DBCA4F-4E9D-4CEC-9103-9812D67F0645}" presName="Name37" presStyleLbl="parChTrans1D2" presStyleIdx="1" presStyleCnt="9"/>
      <dgm:spPr/>
      <dgm:t>
        <a:bodyPr/>
        <a:lstStyle/>
        <a:p>
          <a:endParaRPr lang="it-IT"/>
        </a:p>
      </dgm:t>
    </dgm:pt>
    <dgm:pt modelId="{3B1BB801-4539-4B7C-A8A9-50217E84D31E}" type="pres">
      <dgm:prSet presAssocID="{8143EE7D-028F-4257-BC29-00A4727AF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BA22B7A5-6A44-468B-8FD9-A6F27C93941B}" type="pres">
      <dgm:prSet presAssocID="{8143EE7D-028F-4257-BC29-00A4727AF22A}" presName="rootComposite" presStyleCnt="0"/>
      <dgm:spPr/>
      <dgm:t>
        <a:bodyPr/>
        <a:lstStyle/>
        <a:p>
          <a:endParaRPr lang="it-IT"/>
        </a:p>
      </dgm:t>
    </dgm:pt>
    <dgm:pt modelId="{37CAAB24-2FCA-4CA5-ADD7-501C71BB207C}" type="pres">
      <dgm:prSet presAssocID="{8143EE7D-028F-4257-BC29-00A4727AF22A}" presName="rootText" presStyleLbl="node2" presStyleIdx="1" presStyleCnt="6" custScaleX="119487" custScaleY="217759" custLinFactY="-28585" custLinFactNeighborX="14855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1D1E5AB-5500-4119-BACC-DA12C1B0BDFE}" type="pres">
      <dgm:prSet presAssocID="{8143EE7D-028F-4257-BC29-00A4727AF22A}" presName="rootConnector" presStyleLbl="node2" presStyleIdx="1" presStyleCnt="6"/>
      <dgm:spPr/>
      <dgm:t>
        <a:bodyPr/>
        <a:lstStyle/>
        <a:p>
          <a:endParaRPr lang="it-IT"/>
        </a:p>
      </dgm:t>
    </dgm:pt>
    <dgm:pt modelId="{6C2C8341-E638-4523-A83B-4DECD926D189}" type="pres">
      <dgm:prSet presAssocID="{8143EE7D-028F-4257-BC29-00A4727AF22A}" presName="hierChild4" presStyleCnt="0"/>
      <dgm:spPr/>
      <dgm:t>
        <a:bodyPr/>
        <a:lstStyle/>
        <a:p>
          <a:endParaRPr lang="it-IT"/>
        </a:p>
      </dgm:t>
    </dgm:pt>
    <dgm:pt modelId="{02792F97-D8FA-4928-A070-C022313CE287}" type="pres">
      <dgm:prSet presAssocID="{8143EE7D-028F-4257-BC29-00A4727AF22A}" presName="hierChild5" presStyleCnt="0"/>
      <dgm:spPr/>
      <dgm:t>
        <a:bodyPr/>
        <a:lstStyle/>
        <a:p>
          <a:endParaRPr lang="it-IT"/>
        </a:p>
      </dgm:t>
    </dgm:pt>
    <dgm:pt modelId="{3EFD35DE-A6AE-4150-931B-3129EC02A27A}" type="pres">
      <dgm:prSet presAssocID="{82FA25E0-1000-412B-B626-E4CCFF4F6978}" presName="Name37" presStyleLbl="parChTrans1D2" presStyleIdx="2" presStyleCnt="9"/>
      <dgm:spPr/>
      <dgm:t>
        <a:bodyPr/>
        <a:lstStyle/>
        <a:p>
          <a:endParaRPr lang="it-IT"/>
        </a:p>
      </dgm:t>
    </dgm:pt>
    <dgm:pt modelId="{0A142804-6EB5-4648-8100-103099A854C7}" type="pres">
      <dgm:prSet presAssocID="{7551C382-F308-4A92-98EC-CDFF8B5BB6F9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E6485ACA-EADF-4FEF-BCA0-04579D65BF1B}" type="pres">
      <dgm:prSet presAssocID="{7551C382-F308-4A92-98EC-CDFF8B5BB6F9}" presName="rootComposite" presStyleCnt="0"/>
      <dgm:spPr/>
      <dgm:t>
        <a:bodyPr/>
        <a:lstStyle/>
        <a:p>
          <a:endParaRPr lang="it-IT"/>
        </a:p>
      </dgm:t>
    </dgm:pt>
    <dgm:pt modelId="{C705EF57-8DA3-4E8B-BA00-8E514D548AB7}" type="pres">
      <dgm:prSet presAssocID="{7551C382-F308-4A92-98EC-CDFF8B5BB6F9}" presName="rootText" presStyleLbl="node2" presStyleIdx="2" presStyleCnt="6" custScaleX="126257" custScaleY="218600" custLinFactY="-28252" custLinFactNeighborX="5239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8A80467-EAFE-4623-86DE-E7F4D8F51897}" type="pres">
      <dgm:prSet presAssocID="{7551C382-F308-4A92-98EC-CDFF8B5BB6F9}" presName="rootConnector" presStyleLbl="node2" presStyleIdx="2" presStyleCnt="6"/>
      <dgm:spPr/>
      <dgm:t>
        <a:bodyPr/>
        <a:lstStyle/>
        <a:p>
          <a:endParaRPr lang="it-IT"/>
        </a:p>
      </dgm:t>
    </dgm:pt>
    <dgm:pt modelId="{24239C67-C550-45A8-B16F-FC25BD9ADB31}" type="pres">
      <dgm:prSet presAssocID="{7551C382-F308-4A92-98EC-CDFF8B5BB6F9}" presName="hierChild4" presStyleCnt="0"/>
      <dgm:spPr/>
      <dgm:t>
        <a:bodyPr/>
        <a:lstStyle/>
        <a:p>
          <a:endParaRPr lang="it-IT"/>
        </a:p>
      </dgm:t>
    </dgm:pt>
    <dgm:pt modelId="{0AD4411A-BC7C-457B-BEE9-424743C68773}" type="pres">
      <dgm:prSet presAssocID="{7551C382-F308-4A92-98EC-CDFF8B5BB6F9}" presName="hierChild5" presStyleCnt="0"/>
      <dgm:spPr/>
      <dgm:t>
        <a:bodyPr/>
        <a:lstStyle/>
        <a:p>
          <a:endParaRPr lang="it-IT"/>
        </a:p>
      </dgm:t>
    </dgm:pt>
    <dgm:pt modelId="{24AACDB9-627F-416D-B316-BCB137423E62}" type="pres">
      <dgm:prSet presAssocID="{0E49C5A4-5494-4034-BC6D-A06ECC05C329}" presName="Name37" presStyleLbl="parChTrans1D2" presStyleIdx="3" presStyleCnt="9"/>
      <dgm:spPr/>
      <dgm:t>
        <a:bodyPr/>
        <a:lstStyle/>
        <a:p>
          <a:endParaRPr lang="it-IT"/>
        </a:p>
      </dgm:t>
    </dgm:pt>
    <dgm:pt modelId="{52311388-541A-4E15-808E-18EC8FB8DB70}" type="pres">
      <dgm:prSet presAssocID="{9F0E4AD0-F5FA-4D15-A97C-D37B267D896F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1613B613-B466-44C3-8019-AEC5BDFB4897}" type="pres">
      <dgm:prSet presAssocID="{9F0E4AD0-F5FA-4D15-A97C-D37B267D896F}" presName="rootComposite" presStyleCnt="0"/>
      <dgm:spPr/>
      <dgm:t>
        <a:bodyPr/>
        <a:lstStyle/>
        <a:p>
          <a:endParaRPr lang="it-IT"/>
        </a:p>
      </dgm:t>
    </dgm:pt>
    <dgm:pt modelId="{E8353D90-A2A4-434E-8624-0E981998E69F}" type="pres">
      <dgm:prSet presAssocID="{9F0E4AD0-F5FA-4D15-A97C-D37B267D896F}" presName="rootText" presStyleLbl="node2" presStyleIdx="3" presStyleCnt="6" custScaleX="129231" custScaleY="209149" custLinFactY="-29096" custLinFactNeighborX="19025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300E26D-AF0F-4F0A-999F-662D806C1D72}" type="pres">
      <dgm:prSet presAssocID="{9F0E4AD0-F5FA-4D15-A97C-D37B267D896F}" presName="rootConnector" presStyleLbl="node2" presStyleIdx="3" presStyleCnt="6"/>
      <dgm:spPr/>
      <dgm:t>
        <a:bodyPr/>
        <a:lstStyle/>
        <a:p>
          <a:endParaRPr lang="it-IT"/>
        </a:p>
      </dgm:t>
    </dgm:pt>
    <dgm:pt modelId="{422D2898-7F44-45CA-9611-AD7051EB4C69}" type="pres">
      <dgm:prSet presAssocID="{9F0E4AD0-F5FA-4D15-A97C-D37B267D896F}" presName="hierChild4" presStyleCnt="0"/>
      <dgm:spPr/>
      <dgm:t>
        <a:bodyPr/>
        <a:lstStyle/>
        <a:p>
          <a:endParaRPr lang="it-IT"/>
        </a:p>
      </dgm:t>
    </dgm:pt>
    <dgm:pt modelId="{04EBDDE7-631F-4E30-B8FE-5CA3E3D1FE05}" type="pres">
      <dgm:prSet presAssocID="{9F0E4AD0-F5FA-4D15-A97C-D37B267D896F}" presName="hierChild5" presStyleCnt="0"/>
      <dgm:spPr/>
      <dgm:t>
        <a:bodyPr/>
        <a:lstStyle/>
        <a:p>
          <a:endParaRPr lang="it-IT"/>
        </a:p>
      </dgm:t>
    </dgm:pt>
    <dgm:pt modelId="{D44B5E59-67D6-4BE5-9457-C265C12C1344}" type="pres">
      <dgm:prSet presAssocID="{E84C6D1E-B497-4F46-B7A5-05EDD040B6D7}" presName="Name37" presStyleLbl="parChTrans1D2" presStyleIdx="4" presStyleCnt="9"/>
      <dgm:spPr/>
      <dgm:t>
        <a:bodyPr/>
        <a:lstStyle/>
        <a:p>
          <a:endParaRPr lang="it-IT"/>
        </a:p>
      </dgm:t>
    </dgm:pt>
    <dgm:pt modelId="{E6B7B626-DFE8-4440-99DB-0E995378EA2D}" type="pres">
      <dgm:prSet presAssocID="{C80AD15A-F1B4-493B-B37E-AC0AC7381A10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A38DDDE6-23BC-42F1-9430-04F2562048D8}" type="pres">
      <dgm:prSet presAssocID="{C80AD15A-F1B4-493B-B37E-AC0AC7381A10}" presName="rootComposite" presStyleCnt="0"/>
      <dgm:spPr/>
      <dgm:t>
        <a:bodyPr/>
        <a:lstStyle/>
        <a:p>
          <a:endParaRPr lang="it-IT"/>
        </a:p>
      </dgm:t>
    </dgm:pt>
    <dgm:pt modelId="{4585AC2D-4710-402C-8DD0-62DD220F284A}" type="pres">
      <dgm:prSet presAssocID="{C80AD15A-F1B4-493B-B37E-AC0AC7381A10}" presName="rootText" presStyleLbl="node2" presStyleIdx="4" presStyleCnt="6" custScaleX="137089" custScaleY="192781" custLinFactY="-31584" custLinFactNeighborX="9701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D4FDC6A-D1AE-41CB-9D5E-265A95FAB802}" type="pres">
      <dgm:prSet presAssocID="{C80AD15A-F1B4-493B-B37E-AC0AC7381A10}" presName="rootConnector" presStyleLbl="node2" presStyleIdx="4" presStyleCnt="6"/>
      <dgm:spPr/>
      <dgm:t>
        <a:bodyPr/>
        <a:lstStyle/>
        <a:p>
          <a:endParaRPr lang="it-IT"/>
        </a:p>
      </dgm:t>
    </dgm:pt>
    <dgm:pt modelId="{102690EE-7DE3-42A8-A6AA-E26C51002770}" type="pres">
      <dgm:prSet presAssocID="{C80AD15A-F1B4-493B-B37E-AC0AC7381A10}" presName="hierChild4" presStyleCnt="0"/>
      <dgm:spPr/>
      <dgm:t>
        <a:bodyPr/>
        <a:lstStyle/>
        <a:p>
          <a:endParaRPr lang="it-IT"/>
        </a:p>
      </dgm:t>
    </dgm:pt>
    <dgm:pt modelId="{31A8539A-88A2-45E5-AB66-4EBBFFC38AF2}" type="pres">
      <dgm:prSet presAssocID="{C80AD15A-F1B4-493B-B37E-AC0AC7381A10}" presName="hierChild5" presStyleCnt="0"/>
      <dgm:spPr/>
      <dgm:t>
        <a:bodyPr/>
        <a:lstStyle/>
        <a:p>
          <a:endParaRPr lang="it-IT"/>
        </a:p>
      </dgm:t>
    </dgm:pt>
    <dgm:pt modelId="{C433372D-407B-43E2-86E1-C7111CB695F9}" type="pres">
      <dgm:prSet presAssocID="{0EAD3475-A21E-4541-8917-D5D12B1C5855}" presName="Name37" presStyleLbl="parChTrans1D2" presStyleIdx="5" presStyleCnt="9"/>
      <dgm:spPr/>
      <dgm:t>
        <a:bodyPr/>
        <a:lstStyle/>
        <a:p>
          <a:endParaRPr lang="it-IT"/>
        </a:p>
      </dgm:t>
    </dgm:pt>
    <dgm:pt modelId="{B1F5F514-7B6D-4351-9B8E-A9F420B1BB79}" type="pres">
      <dgm:prSet presAssocID="{B0043F53-910E-4D3E-96D6-E08E637AA339}" presName="hierRoot2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D4BD64FC-CE54-459B-B532-8216033A27B3}" type="pres">
      <dgm:prSet presAssocID="{B0043F53-910E-4D3E-96D6-E08E637AA339}" presName="rootComposite" presStyleCnt="0"/>
      <dgm:spPr/>
      <dgm:t>
        <a:bodyPr/>
        <a:lstStyle/>
        <a:p>
          <a:endParaRPr lang="it-IT"/>
        </a:p>
      </dgm:t>
    </dgm:pt>
    <dgm:pt modelId="{106F69C4-8A45-421D-8748-36FD47F2E2AB}" type="pres">
      <dgm:prSet presAssocID="{B0043F53-910E-4D3E-96D6-E08E637AA339}" presName="rootText" presStyleLbl="node2" presStyleIdx="5" presStyleCnt="6" custScaleX="138465" custScaleY="196537" custLinFactY="-31508" custLinFactNeighborX="-2135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8AFB89E-E032-4E7F-A9EA-4F55C00A8703}" type="pres">
      <dgm:prSet presAssocID="{B0043F53-910E-4D3E-96D6-E08E637AA339}" presName="rootConnector" presStyleLbl="node2" presStyleIdx="5" presStyleCnt="6"/>
      <dgm:spPr/>
      <dgm:t>
        <a:bodyPr/>
        <a:lstStyle/>
        <a:p>
          <a:endParaRPr lang="it-IT"/>
        </a:p>
      </dgm:t>
    </dgm:pt>
    <dgm:pt modelId="{D4DFDC7E-27F9-443F-BBA1-4E2E4655B7E4}" type="pres">
      <dgm:prSet presAssocID="{B0043F53-910E-4D3E-96D6-E08E637AA339}" presName="hierChild4" presStyleCnt="0"/>
      <dgm:spPr/>
      <dgm:t>
        <a:bodyPr/>
        <a:lstStyle/>
        <a:p>
          <a:endParaRPr lang="it-IT"/>
        </a:p>
      </dgm:t>
    </dgm:pt>
    <dgm:pt modelId="{BC3CD143-9C48-4C90-A5EC-F7F057CFF531}" type="pres">
      <dgm:prSet presAssocID="{B0043F53-910E-4D3E-96D6-E08E637AA339}" presName="hierChild5" presStyleCnt="0"/>
      <dgm:spPr/>
      <dgm:t>
        <a:bodyPr/>
        <a:lstStyle/>
        <a:p>
          <a:endParaRPr lang="it-IT"/>
        </a:p>
      </dgm:t>
    </dgm:pt>
    <dgm:pt modelId="{A4125F39-92CF-4B9D-AA34-930C369AA49F}" type="pres">
      <dgm:prSet presAssocID="{7A9C0188-2FC1-4BBE-BBE6-667A184FF01A}" presName="hierChild3" presStyleCnt="0"/>
      <dgm:spPr/>
      <dgm:t>
        <a:bodyPr/>
        <a:lstStyle/>
        <a:p>
          <a:endParaRPr lang="it-IT"/>
        </a:p>
      </dgm:t>
    </dgm:pt>
    <dgm:pt modelId="{0EE2C5B7-4AD2-40CD-A73F-7F94A0AF005F}" type="pres">
      <dgm:prSet presAssocID="{B84ADB34-EDDA-40B1-A5C9-540E1BA8E0F6}" presName="Name111" presStyleLbl="parChTrans1D2" presStyleIdx="6" presStyleCnt="9"/>
      <dgm:spPr/>
      <dgm:t>
        <a:bodyPr/>
        <a:lstStyle/>
        <a:p>
          <a:endParaRPr lang="it-IT"/>
        </a:p>
      </dgm:t>
    </dgm:pt>
    <dgm:pt modelId="{D36888F8-89C4-4106-BAEC-C6F6172A1607}" type="pres">
      <dgm:prSet presAssocID="{43FA0CAC-B336-4F50-B491-5141D057F570}" presName="hierRoot3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007FDB33-9937-4254-B57A-E23505636E89}" type="pres">
      <dgm:prSet presAssocID="{43FA0CAC-B336-4F50-B491-5141D057F570}" presName="rootComposite3" presStyleCnt="0"/>
      <dgm:spPr/>
      <dgm:t>
        <a:bodyPr/>
        <a:lstStyle/>
        <a:p>
          <a:endParaRPr lang="it-IT"/>
        </a:p>
      </dgm:t>
    </dgm:pt>
    <dgm:pt modelId="{2CE92D55-2BC8-4B54-84F1-F1CDDF55D7F5}" type="pres">
      <dgm:prSet presAssocID="{43FA0CAC-B336-4F50-B491-5141D057F570}" presName="rootText3" presStyleLbl="asst1" presStyleIdx="0" presStyleCnt="3" custScaleX="248184" custScaleY="94912" custLinFactNeighborX="5239" custLinFactNeighborY="-6217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A1405AB-52AB-4F0B-8CF5-184458313482}" type="pres">
      <dgm:prSet presAssocID="{43FA0CAC-B336-4F50-B491-5141D057F570}" presName="rootConnector3" presStyleLbl="asst1" presStyleIdx="0" presStyleCnt="3"/>
      <dgm:spPr/>
      <dgm:t>
        <a:bodyPr/>
        <a:lstStyle/>
        <a:p>
          <a:endParaRPr lang="it-IT"/>
        </a:p>
      </dgm:t>
    </dgm:pt>
    <dgm:pt modelId="{11FC7C0D-A7EB-49FD-B88B-FA5924999A5B}" type="pres">
      <dgm:prSet presAssocID="{43FA0CAC-B336-4F50-B491-5141D057F570}" presName="hierChild6" presStyleCnt="0"/>
      <dgm:spPr/>
      <dgm:t>
        <a:bodyPr/>
        <a:lstStyle/>
        <a:p>
          <a:endParaRPr lang="it-IT"/>
        </a:p>
      </dgm:t>
    </dgm:pt>
    <dgm:pt modelId="{28949889-6E0D-4B65-B604-75467C5C6261}" type="pres">
      <dgm:prSet presAssocID="{43FA0CAC-B336-4F50-B491-5141D057F570}" presName="hierChild7" presStyleCnt="0"/>
      <dgm:spPr/>
      <dgm:t>
        <a:bodyPr/>
        <a:lstStyle/>
        <a:p>
          <a:endParaRPr lang="it-IT"/>
        </a:p>
      </dgm:t>
    </dgm:pt>
    <dgm:pt modelId="{3E3ED6BC-4EE9-4D75-9DC0-2A03F1988674}" type="pres">
      <dgm:prSet presAssocID="{5C35195C-E685-4442-ABE4-987024AE80B0}" presName="Name111" presStyleLbl="parChTrans1D2" presStyleIdx="7" presStyleCnt="9"/>
      <dgm:spPr/>
      <dgm:t>
        <a:bodyPr/>
        <a:lstStyle/>
        <a:p>
          <a:endParaRPr lang="it-IT"/>
        </a:p>
      </dgm:t>
    </dgm:pt>
    <dgm:pt modelId="{D063B7B7-3341-47D1-92A0-5EA81A7C7748}" type="pres">
      <dgm:prSet presAssocID="{C224AFFC-6B3F-4D1D-A20F-A396BDDC470E}" presName="hierRoot3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F60C3CE9-F146-43A2-A16B-2AC4616FEE57}" type="pres">
      <dgm:prSet presAssocID="{C224AFFC-6B3F-4D1D-A20F-A396BDDC470E}" presName="rootComposite3" presStyleCnt="0"/>
      <dgm:spPr/>
      <dgm:t>
        <a:bodyPr/>
        <a:lstStyle/>
        <a:p>
          <a:endParaRPr lang="it-IT"/>
        </a:p>
      </dgm:t>
    </dgm:pt>
    <dgm:pt modelId="{AFA4F6F3-D48E-4E7E-9C0D-AAA08BE00F37}" type="pres">
      <dgm:prSet presAssocID="{C224AFFC-6B3F-4D1D-A20F-A396BDDC470E}" presName="rootText3" presStyleLbl="asst1" presStyleIdx="1" presStyleCnt="3" custScaleX="169747" custScaleY="186000" custLinFactNeighborX="22657" custLinFactNeighborY="-7597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CBB827D-D5BB-4FA9-92C5-05EED015812F}" type="pres">
      <dgm:prSet presAssocID="{C224AFFC-6B3F-4D1D-A20F-A396BDDC470E}" presName="rootConnector3" presStyleLbl="asst1" presStyleIdx="1" presStyleCnt="3"/>
      <dgm:spPr/>
      <dgm:t>
        <a:bodyPr/>
        <a:lstStyle/>
        <a:p>
          <a:endParaRPr lang="it-IT"/>
        </a:p>
      </dgm:t>
    </dgm:pt>
    <dgm:pt modelId="{A853C260-9F3F-4738-9311-7406A3A44A07}" type="pres">
      <dgm:prSet presAssocID="{C224AFFC-6B3F-4D1D-A20F-A396BDDC470E}" presName="hierChild6" presStyleCnt="0"/>
      <dgm:spPr/>
      <dgm:t>
        <a:bodyPr/>
        <a:lstStyle/>
        <a:p>
          <a:endParaRPr lang="it-IT"/>
        </a:p>
      </dgm:t>
    </dgm:pt>
    <dgm:pt modelId="{CB35D5C4-5D1C-4557-B69A-FD91EE47E43F}" type="pres">
      <dgm:prSet presAssocID="{C224AFFC-6B3F-4D1D-A20F-A396BDDC470E}" presName="hierChild7" presStyleCnt="0"/>
      <dgm:spPr/>
      <dgm:t>
        <a:bodyPr/>
        <a:lstStyle/>
        <a:p>
          <a:endParaRPr lang="it-IT"/>
        </a:p>
      </dgm:t>
    </dgm:pt>
    <dgm:pt modelId="{73B4B172-3416-4A4D-8DE0-BF593BA9EDF1}" type="pres">
      <dgm:prSet presAssocID="{3637A5C3-0E1F-4889-8AE2-358AE0166D42}" presName="Name111" presStyleLbl="parChTrans1D2" presStyleIdx="8" presStyleCnt="9"/>
      <dgm:spPr/>
      <dgm:t>
        <a:bodyPr/>
        <a:lstStyle/>
        <a:p>
          <a:endParaRPr lang="it-IT"/>
        </a:p>
      </dgm:t>
    </dgm:pt>
    <dgm:pt modelId="{C3E88A2F-FE55-4B78-9DA5-D5E7BFBA4993}" type="pres">
      <dgm:prSet presAssocID="{2DF222D7-9D75-4773-9AB4-627B0817D426}" presName="hierRoot3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190D6026-6BF0-4CAC-B64C-DB54D06CE733}" type="pres">
      <dgm:prSet presAssocID="{2DF222D7-9D75-4773-9AB4-627B0817D426}" presName="rootComposite3" presStyleCnt="0"/>
      <dgm:spPr/>
      <dgm:t>
        <a:bodyPr/>
        <a:lstStyle/>
        <a:p>
          <a:endParaRPr lang="it-IT"/>
        </a:p>
      </dgm:t>
    </dgm:pt>
    <dgm:pt modelId="{E966F18A-72BC-4518-A2D3-F3302F1DB502}" type="pres">
      <dgm:prSet presAssocID="{2DF222D7-9D75-4773-9AB4-627B0817D426}" presName="rootText3" presStyleLbl="asst1" presStyleIdx="2" presStyleCnt="3" custScaleX="241751" custScaleY="167058" custLinFactY="-55533" custLinFactNeighborX="9046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6E66025-FAC9-4E8E-B9D4-08DA5348C320}" type="pres">
      <dgm:prSet presAssocID="{2DF222D7-9D75-4773-9AB4-627B0817D426}" presName="rootConnector3" presStyleLbl="asst1" presStyleIdx="2" presStyleCnt="3"/>
      <dgm:spPr/>
      <dgm:t>
        <a:bodyPr/>
        <a:lstStyle/>
        <a:p>
          <a:endParaRPr lang="it-IT"/>
        </a:p>
      </dgm:t>
    </dgm:pt>
    <dgm:pt modelId="{837A216E-C42B-49F7-B54D-055F05D03E3D}" type="pres">
      <dgm:prSet presAssocID="{2DF222D7-9D75-4773-9AB4-627B0817D426}" presName="hierChild6" presStyleCnt="0"/>
      <dgm:spPr/>
      <dgm:t>
        <a:bodyPr/>
        <a:lstStyle/>
        <a:p>
          <a:endParaRPr lang="it-IT"/>
        </a:p>
      </dgm:t>
    </dgm:pt>
    <dgm:pt modelId="{09494AF8-133C-4F06-B831-EE692B55EF6B}" type="pres">
      <dgm:prSet presAssocID="{2DF222D7-9D75-4773-9AB4-627B0817D426}" presName="hierChild7" presStyleCnt="0"/>
      <dgm:spPr/>
      <dgm:t>
        <a:bodyPr/>
        <a:lstStyle/>
        <a:p>
          <a:endParaRPr lang="it-IT"/>
        </a:p>
      </dgm:t>
    </dgm:pt>
    <dgm:pt modelId="{8ED0FDEC-CF91-4D9D-ABE0-92EA4623A1E4}" type="pres">
      <dgm:prSet presAssocID="{D9C1B02A-425A-4BBC-AD59-2C89F3CE5470}" presName="hierRoot1" presStyleCnt="0">
        <dgm:presLayoutVars>
          <dgm:hierBranch val="init"/>
        </dgm:presLayoutVars>
      </dgm:prSet>
      <dgm:spPr/>
      <dgm:t>
        <a:bodyPr/>
        <a:lstStyle/>
        <a:p>
          <a:endParaRPr lang="it-IT"/>
        </a:p>
      </dgm:t>
    </dgm:pt>
    <dgm:pt modelId="{B7EFC666-95A8-4956-8CF2-6F66BC739F49}" type="pres">
      <dgm:prSet presAssocID="{D9C1B02A-425A-4BBC-AD59-2C89F3CE5470}" presName="rootComposite1" presStyleCnt="0"/>
      <dgm:spPr/>
      <dgm:t>
        <a:bodyPr/>
        <a:lstStyle/>
        <a:p>
          <a:endParaRPr lang="it-IT"/>
        </a:p>
      </dgm:t>
    </dgm:pt>
    <dgm:pt modelId="{8A1D4A8A-ED09-417E-9551-8FAC8257107D}" type="pres">
      <dgm:prSet presAssocID="{D9C1B02A-425A-4BBC-AD59-2C89F3CE5470}" presName="rootText1" presStyleLbl="node0" presStyleIdx="1" presStyleCnt="2" custScaleX="194559" custScaleY="181884" custLinFactNeighborX="76592" custLinFactNeighborY="-6442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9AB0831-141B-4441-9B4D-8F264A338741}" type="pres">
      <dgm:prSet presAssocID="{D9C1B02A-425A-4BBC-AD59-2C89F3CE5470}" presName="rootConnector1" presStyleLbl="node1" presStyleIdx="0" presStyleCnt="0"/>
      <dgm:spPr/>
      <dgm:t>
        <a:bodyPr/>
        <a:lstStyle/>
        <a:p>
          <a:endParaRPr lang="it-IT"/>
        </a:p>
      </dgm:t>
    </dgm:pt>
    <dgm:pt modelId="{16235AA9-8383-4A7C-BCE4-9A235B4551E7}" type="pres">
      <dgm:prSet presAssocID="{D9C1B02A-425A-4BBC-AD59-2C89F3CE5470}" presName="hierChild2" presStyleCnt="0"/>
      <dgm:spPr/>
      <dgm:t>
        <a:bodyPr/>
        <a:lstStyle/>
        <a:p>
          <a:endParaRPr lang="it-IT"/>
        </a:p>
      </dgm:t>
    </dgm:pt>
    <dgm:pt modelId="{FFB1C782-35A1-4FE8-A9C9-6CEF447010C0}" type="pres">
      <dgm:prSet presAssocID="{D9C1B02A-425A-4BBC-AD59-2C89F3CE5470}" presName="hierChild3" presStyleCnt="0"/>
      <dgm:spPr/>
      <dgm:t>
        <a:bodyPr/>
        <a:lstStyle/>
        <a:p>
          <a:endParaRPr lang="it-IT"/>
        </a:p>
      </dgm:t>
    </dgm:pt>
  </dgm:ptLst>
  <dgm:cxnLst>
    <dgm:cxn modelId="{E340FF17-DF64-46CD-A3EB-2A1DAE6F492F}" type="presOf" srcId="{C46E2850-ED05-42A4-91A0-3ACC041CCD0E}" destId="{0D64AED3-B939-46B0-895B-28B53A4FB32B}" srcOrd="0" destOrd="0" presId="urn:microsoft.com/office/officeart/2005/8/layout/orgChart1"/>
    <dgm:cxn modelId="{A89CE2AF-778F-4F4F-8DDF-82BFEDF870CB}" type="presOf" srcId="{B0043F53-910E-4D3E-96D6-E08E637AA339}" destId="{106F69C4-8A45-421D-8748-36FD47F2E2AB}" srcOrd="0" destOrd="0" presId="urn:microsoft.com/office/officeart/2005/8/layout/orgChart1"/>
    <dgm:cxn modelId="{0BC2786B-D082-4C6A-90EF-F248D12EC6B9}" type="presOf" srcId="{7A9C0188-2FC1-4BBE-BBE6-667A184FF01A}" destId="{356BB2B3-65A9-465D-8721-7318C5E1A6A6}" srcOrd="0" destOrd="0" presId="urn:microsoft.com/office/officeart/2005/8/layout/orgChart1"/>
    <dgm:cxn modelId="{22903175-E590-4211-81E3-8F4729A286EC}" srcId="{7A9C0188-2FC1-4BBE-BBE6-667A184FF01A}" destId="{43FA0CAC-B336-4F50-B491-5141D057F570}" srcOrd="0" destOrd="0" parTransId="{B84ADB34-EDDA-40B1-A5C9-540E1BA8E0F6}" sibTransId="{3B33E131-7BF6-4BB0-8062-0AA4A1088806}"/>
    <dgm:cxn modelId="{9D2DBDFD-8658-40D3-8C05-487A0E1A7B7A}" type="presOf" srcId="{43FA0CAC-B336-4F50-B491-5141D057F570}" destId="{4A1405AB-52AB-4F0B-8CF5-184458313482}" srcOrd="1" destOrd="0" presId="urn:microsoft.com/office/officeart/2005/8/layout/orgChart1"/>
    <dgm:cxn modelId="{C37483BE-D58A-49DA-84E5-4294EF767F0F}" srcId="{7A9C0188-2FC1-4BBE-BBE6-667A184FF01A}" destId="{C224AFFC-6B3F-4D1D-A20F-A396BDDC470E}" srcOrd="1" destOrd="0" parTransId="{5C35195C-E685-4442-ABE4-987024AE80B0}" sibTransId="{538C634C-3486-4D10-BA4A-16856C7B512B}"/>
    <dgm:cxn modelId="{231C322C-591A-4C74-BD24-9486A8442DF4}" type="presOf" srcId="{B0043F53-910E-4D3E-96D6-E08E637AA339}" destId="{08AFB89E-E032-4E7F-A9EA-4F55C00A8703}" srcOrd="1" destOrd="0" presId="urn:microsoft.com/office/officeart/2005/8/layout/orgChart1"/>
    <dgm:cxn modelId="{B426ACFC-7C3B-4902-88DA-7BC09CD41626}" type="presOf" srcId="{C80AD15A-F1B4-493B-B37E-AC0AC7381A10}" destId="{7D4FDC6A-D1AE-41CB-9D5E-265A95FAB802}" srcOrd="1" destOrd="0" presId="urn:microsoft.com/office/officeart/2005/8/layout/orgChart1"/>
    <dgm:cxn modelId="{1F6BE66A-544E-4358-A9FD-A09321BD54ED}" type="presOf" srcId="{8143EE7D-028F-4257-BC29-00A4727AF22A}" destId="{37CAAB24-2FCA-4CA5-ADD7-501C71BB207C}" srcOrd="0" destOrd="0" presId="urn:microsoft.com/office/officeart/2005/8/layout/orgChart1"/>
    <dgm:cxn modelId="{F558FDCC-A15F-4E04-9D92-4736D2C246D3}" type="presOf" srcId="{82FA25E0-1000-412B-B626-E4CCFF4F6978}" destId="{3EFD35DE-A6AE-4150-931B-3129EC02A27A}" srcOrd="0" destOrd="0" presId="urn:microsoft.com/office/officeart/2005/8/layout/orgChart1"/>
    <dgm:cxn modelId="{847FDB61-EAD2-41B9-BB86-E4E288E3B0ED}" type="presOf" srcId="{C80AD15A-F1B4-493B-B37E-AC0AC7381A10}" destId="{4585AC2D-4710-402C-8DD0-62DD220F284A}" srcOrd="0" destOrd="0" presId="urn:microsoft.com/office/officeart/2005/8/layout/orgChart1"/>
    <dgm:cxn modelId="{081A6091-F5D6-4DF0-8B50-C5D1DA324A31}" type="presOf" srcId="{73DBCA4F-4E9D-4CEC-9103-9812D67F0645}" destId="{519EEB0C-B5BA-40D0-B5B9-BD3150006373}" srcOrd="0" destOrd="0" presId="urn:microsoft.com/office/officeart/2005/8/layout/orgChart1"/>
    <dgm:cxn modelId="{6820C5B1-C794-407E-9639-6FF7DD03874D}" type="presOf" srcId="{0EAD3475-A21E-4541-8917-D5D12B1C5855}" destId="{C433372D-407B-43E2-86E1-C7111CB695F9}" srcOrd="0" destOrd="0" presId="urn:microsoft.com/office/officeart/2005/8/layout/orgChart1"/>
    <dgm:cxn modelId="{AB7A3171-BA4D-408E-8AA3-53452C751C07}" srcId="{7A9C0188-2FC1-4BBE-BBE6-667A184FF01A}" destId="{C80AD15A-F1B4-493B-B37E-AC0AC7381A10}" srcOrd="7" destOrd="0" parTransId="{E84C6D1E-B497-4F46-B7A5-05EDD040B6D7}" sibTransId="{95903CCC-D5CE-4CB9-9F7F-AFCC15A5F831}"/>
    <dgm:cxn modelId="{5054D448-52FA-43E7-A2D7-58787D995E2A}" type="presOf" srcId="{C224AFFC-6B3F-4D1D-A20F-A396BDDC470E}" destId="{1CBB827D-D5BB-4FA9-92C5-05EED015812F}" srcOrd="1" destOrd="0" presId="urn:microsoft.com/office/officeart/2005/8/layout/orgChart1"/>
    <dgm:cxn modelId="{D9F54106-D78B-434B-9E8C-A8DCABCEB8BD}" type="presOf" srcId="{D9C1B02A-425A-4BBC-AD59-2C89F3CE5470}" destId="{8A1D4A8A-ED09-417E-9551-8FAC8257107D}" srcOrd="0" destOrd="0" presId="urn:microsoft.com/office/officeart/2005/8/layout/orgChart1"/>
    <dgm:cxn modelId="{0CB277E3-E927-42CF-BF68-54BF276CDB7F}" type="presOf" srcId="{43FA0CAC-B336-4F50-B491-5141D057F570}" destId="{2CE92D55-2BC8-4B54-84F1-F1CDDF55D7F5}" srcOrd="0" destOrd="0" presId="urn:microsoft.com/office/officeart/2005/8/layout/orgChart1"/>
    <dgm:cxn modelId="{1EBAA8C6-C1C5-4F3F-8FE0-BFCBDD9DD8FC}" srcId="{7A9C0188-2FC1-4BBE-BBE6-667A184FF01A}" destId="{2DF222D7-9D75-4773-9AB4-627B0817D426}" srcOrd="2" destOrd="0" parTransId="{3637A5C3-0E1F-4889-8AE2-358AE0166D42}" sibTransId="{E761903E-C444-4D0E-AA91-B710A622AAD4}"/>
    <dgm:cxn modelId="{E8C8013B-994E-4CE4-AE14-41247A30FB95}" type="presOf" srcId="{C224AFFC-6B3F-4D1D-A20F-A396BDDC470E}" destId="{AFA4F6F3-D48E-4E7E-9C0D-AAA08BE00F37}" srcOrd="0" destOrd="0" presId="urn:microsoft.com/office/officeart/2005/8/layout/orgChart1"/>
    <dgm:cxn modelId="{CA1DBDF9-F918-45C8-831F-79D3AACE4282}" type="presOf" srcId="{9F0E4AD0-F5FA-4D15-A97C-D37B267D896F}" destId="{E8353D90-A2A4-434E-8624-0E981998E69F}" srcOrd="0" destOrd="0" presId="urn:microsoft.com/office/officeart/2005/8/layout/orgChart1"/>
    <dgm:cxn modelId="{CA53B1CA-5652-4987-B099-3A6A303A86BF}" type="presOf" srcId="{9F0E4AD0-F5FA-4D15-A97C-D37B267D896F}" destId="{4300E26D-AF0F-4F0A-999F-662D806C1D72}" srcOrd="1" destOrd="0" presId="urn:microsoft.com/office/officeart/2005/8/layout/orgChart1"/>
    <dgm:cxn modelId="{C09DD816-23E3-4598-9E5C-031256F6F036}" type="presOf" srcId="{2DACECEC-573D-48BD-96B4-F68E20F0203D}" destId="{03B5C065-C5C6-4B67-BED6-BD61B42D680F}" srcOrd="1" destOrd="0" presId="urn:microsoft.com/office/officeart/2005/8/layout/orgChart1"/>
    <dgm:cxn modelId="{C26825EF-C1BF-4FE1-B992-EEB1089E8A41}" type="presOf" srcId="{7551C382-F308-4A92-98EC-CDFF8B5BB6F9}" destId="{38A80467-EAFE-4623-86DE-E7F4D8F51897}" srcOrd="1" destOrd="0" presId="urn:microsoft.com/office/officeart/2005/8/layout/orgChart1"/>
    <dgm:cxn modelId="{3A05F1BE-CF5F-4720-9FE4-707438B841EB}" srcId="{7A9C0188-2FC1-4BBE-BBE6-667A184FF01A}" destId="{8143EE7D-028F-4257-BC29-00A4727AF22A}" srcOrd="4" destOrd="0" parTransId="{73DBCA4F-4E9D-4CEC-9103-9812D67F0645}" sibTransId="{55E8B5A8-1350-4EF3-90E3-962FD13013E5}"/>
    <dgm:cxn modelId="{B4C6D67B-43C2-4266-9446-A9E665CD4C1B}" type="presOf" srcId="{2DF222D7-9D75-4773-9AB4-627B0817D426}" destId="{76E66025-FAC9-4E8E-B9D4-08DA5348C320}" srcOrd="1" destOrd="0" presId="urn:microsoft.com/office/officeart/2005/8/layout/orgChart1"/>
    <dgm:cxn modelId="{9670990F-B248-401F-A5D5-B076226D25A7}" srcId="{7A9C0188-2FC1-4BBE-BBE6-667A184FF01A}" destId="{9F0E4AD0-F5FA-4D15-A97C-D37B267D896F}" srcOrd="6" destOrd="0" parTransId="{0E49C5A4-5494-4034-BC6D-A06ECC05C329}" sibTransId="{95FFFD69-61C9-45F1-90A7-9A864794A916}"/>
    <dgm:cxn modelId="{CF920532-8CC0-4685-912D-572EED909F91}" srcId="{7A9C0188-2FC1-4BBE-BBE6-667A184FF01A}" destId="{2DACECEC-573D-48BD-96B4-F68E20F0203D}" srcOrd="3" destOrd="0" parTransId="{1F63C18A-7502-4BC7-A8CE-4E4BC30D5B9B}" sibTransId="{9F7710A7-A970-4EDE-BD32-15449ED75142}"/>
    <dgm:cxn modelId="{23FA5264-2406-4F3C-B7A3-817F8D7B36AA}" type="presOf" srcId="{B84ADB34-EDDA-40B1-A5C9-540E1BA8E0F6}" destId="{0EE2C5B7-4AD2-40CD-A73F-7F94A0AF005F}" srcOrd="0" destOrd="0" presId="urn:microsoft.com/office/officeart/2005/8/layout/orgChart1"/>
    <dgm:cxn modelId="{A0914DFF-CD55-4E65-9C8E-53BC0751424A}" type="presOf" srcId="{2DF222D7-9D75-4773-9AB4-627B0817D426}" destId="{E966F18A-72BC-4518-A2D3-F3302F1DB502}" srcOrd="0" destOrd="0" presId="urn:microsoft.com/office/officeart/2005/8/layout/orgChart1"/>
    <dgm:cxn modelId="{E0CDE64B-630D-4871-B488-0FF88B6C75E5}" type="presOf" srcId="{5C35195C-E685-4442-ABE4-987024AE80B0}" destId="{3E3ED6BC-4EE9-4D75-9DC0-2A03F1988674}" srcOrd="0" destOrd="0" presId="urn:microsoft.com/office/officeart/2005/8/layout/orgChart1"/>
    <dgm:cxn modelId="{D89DF0C7-2236-4B2A-817D-F750FA57AF3E}" type="presOf" srcId="{E84C6D1E-B497-4F46-B7A5-05EDD040B6D7}" destId="{D44B5E59-67D6-4BE5-9457-C265C12C1344}" srcOrd="0" destOrd="0" presId="urn:microsoft.com/office/officeart/2005/8/layout/orgChart1"/>
    <dgm:cxn modelId="{7FD5A67C-1452-4161-96B0-517A9251A933}" type="presOf" srcId="{2DACECEC-573D-48BD-96B4-F68E20F0203D}" destId="{2D3E1E73-388D-475A-B6E2-F36A28D692C9}" srcOrd="0" destOrd="0" presId="urn:microsoft.com/office/officeart/2005/8/layout/orgChart1"/>
    <dgm:cxn modelId="{47F608B8-C34A-4F97-8669-90CD48647214}" type="presOf" srcId="{8143EE7D-028F-4257-BC29-00A4727AF22A}" destId="{31D1E5AB-5500-4119-BACC-DA12C1B0BDFE}" srcOrd="1" destOrd="0" presId="urn:microsoft.com/office/officeart/2005/8/layout/orgChart1"/>
    <dgm:cxn modelId="{3AAED98B-871E-4B82-ACD9-21943581CFA7}" type="presOf" srcId="{7551C382-F308-4A92-98EC-CDFF8B5BB6F9}" destId="{C705EF57-8DA3-4E8B-BA00-8E514D548AB7}" srcOrd="0" destOrd="0" presId="urn:microsoft.com/office/officeart/2005/8/layout/orgChart1"/>
    <dgm:cxn modelId="{5CFE63F8-896B-4358-9391-3519C605B98F}" srcId="{7A9C0188-2FC1-4BBE-BBE6-667A184FF01A}" destId="{7551C382-F308-4A92-98EC-CDFF8B5BB6F9}" srcOrd="5" destOrd="0" parTransId="{82FA25E0-1000-412B-B626-E4CCFF4F6978}" sibTransId="{0F3D1A98-0623-4562-A95F-3F7A1371DAB8}"/>
    <dgm:cxn modelId="{F67E6AC7-188B-47E3-9283-592A6DC44C30}" type="presOf" srcId="{7A9C0188-2FC1-4BBE-BBE6-667A184FF01A}" destId="{D2E2B949-1970-44BA-87DA-79B8DC0B7488}" srcOrd="1" destOrd="0" presId="urn:microsoft.com/office/officeart/2005/8/layout/orgChart1"/>
    <dgm:cxn modelId="{F5C447AF-AEC4-40F1-ACE3-025072A69B14}" srcId="{7A9C0188-2FC1-4BBE-BBE6-667A184FF01A}" destId="{B0043F53-910E-4D3E-96D6-E08E637AA339}" srcOrd="8" destOrd="0" parTransId="{0EAD3475-A21E-4541-8917-D5D12B1C5855}" sibTransId="{29698416-324B-48B7-BEA1-6AF8F1A070DA}"/>
    <dgm:cxn modelId="{C154D948-12EC-449D-BFC4-7882E37A97A9}" type="presOf" srcId="{1F63C18A-7502-4BC7-A8CE-4E4BC30D5B9B}" destId="{E1065039-7271-44AE-A5B1-2822D21BCB5A}" srcOrd="0" destOrd="0" presId="urn:microsoft.com/office/officeart/2005/8/layout/orgChart1"/>
    <dgm:cxn modelId="{8CCD0E70-B64B-4378-928C-CB7E60131428}" type="presOf" srcId="{D9C1B02A-425A-4BBC-AD59-2C89F3CE5470}" destId="{19AB0831-141B-4441-9B4D-8F264A338741}" srcOrd="1" destOrd="0" presId="urn:microsoft.com/office/officeart/2005/8/layout/orgChart1"/>
    <dgm:cxn modelId="{80C43679-D3B6-4803-9432-719A056E1B71}" type="presOf" srcId="{3637A5C3-0E1F-4889-8AE2-358AE0166D42}" destId="{73B4B172-3416-4A4D-8DE0-BF593BA9EDF1}" srcOrd="0" destOrd="0" presId="urn:microsoft.com/office/officeart/2005/8/layout/orgChart1"/>
    <dgm:cxn modelId="{5D1F63D1-CD35-4B61-B86A-BD5E185E5E03}" srcId="{C46E2850-ED05-42A4-91A0-3ACC041CCD0E}" destId="{D9C1B02A-425A-4BBC-AD59-2C89F3CE5470}" srcOrd="1" destOrd="0" parTransId="{D6309F62-237B-443C-A963-F105381A42D3}" sibTransId="{FD333F3F-7D92-487F-9A92-D414B186672B}"/>
    <dgm:cxn modelId="{433F59A4-C552-436B-8D26-210158D6FDDC}" srcId="{C46E2850-ED05-42A4-91A0-3ACC041CCD0E}" destId="{7A9C0188-2FC1-4BBE-BBE6-667A184FF01A}" srcOrd="0" destOrd="0" parTransId="{13AB3EEF-C76A-41C5-AD11-D9C86F71DE57}" sibTransId="{D9BD8AD8-5F29-417A-9C74-2CC989B4673C}"/>
    <dgm:cxn modelId="{05A8E392-19BA-4ADB-A9B5-A6FD1DDD93E8}" type="presOf" srcId="{0E49C5A4-5494-4034-BC6D-A06ECC05C329}" destId="{24AACDB9-627F-416D-B316-BCB137423E62}" srcOrd="0" destOrd="0" presId="urn:microsoft.com/office/officeart/2005/8/layout/orgChart1"/>
    <dgm:cxn modelId="{40149974-92EB-44E6-B665-96068956D941}" type="presParOf" srcId="{0D64AED3-B939-46B0-895B-28B53A4FB32B}" destId="{10369514-8D0F-4631-8E08-0CFDE2AB7ADB}" srcOrd="0" destOrd="0" presId="urn:microsoft.com/office/officeart/2005/8/layout/orgChart1"/>
    <dgm:cxn modelId="{564024A9-99CD-40E8-8908-6F3AD7A30257}" type="presParOf" srcId="{10369514-8D0F-4631-8E08-0CFDE2AB7ADB}" destId="{56F8D690-2B65-4B14-B9BF-0C85686FC1EE}" srcOrd="0" destOrd="0" presId="urn:microsoft.com/office/officeart/2005/8/layout/orgChart1"/>
    <dgm:cxn modelId="{8AC4A90A-E3AA-4110-BFED-72645340190F}" type="presParOf" srcId="{56F8D690-2B65-4B14-B9BF-0C85686FC1EE}" destId="{356BB2B3-65A9-465D-8721-7318C5E1A6A6}" srcOrd="0" destOrd="0" presId="urn:microsoft.com/office/officeart/2005/8/layout/orgChart1"/>
    <dgm:cxn modelId="{1B25B067-A185-46F5-8517-F3ACC8A4A801}" type="presParOf" srcId="{56F8D690-2B65-4B14-B9BF-0C85686FC1EE}" destId="{D2E2B949-1970-44BA-87DA-79B8DC0B7488}" srcOrd="1" destOrd="0" presId="urn:microsoft.com/office/officeart/2005/8/layout/orgChart1"/>
    <dgm:cxn modelId="{DA3E132D-4AF2-4237-A4A9-A340F6D6AD75}" type="presParOf" srcId="{10369514-8D0F-4631-8E08-0CFDE2AB7ADB}" destId="{6F4CE5E9-5FC8-4E94-AE89-B893A0D33F72}" srcOrd="1" destOrd="0" presId="urn:microsoft.com/office/officeart/2005/8/layout/orgChart1"/>
    <dgm:cxn modelId="{F44AD244-5A99-40D8-8E57-6EFB3D028B75}" type="presParOf" srcId="{6F4CE5E9-5FC8-4E94-AE89-B893A0D33F72}" destId="{E1065039-7271-44AE-A5B1-2822D21BCB5A}" srcOrd="0" destOrd="0" presId="urn:microsoft.com/office/officeart/2005/8/layout/orgChart1"/>
    <dgm:cxn modelId="{817A17FD-13B3-42D5-9749-4826C85F349D}" type="presParOf" srcId="{6F4CE5E9-5FC8-4E94-AE89-B893A0D33F72}" destId="{C9521E71-C12D-4C32-B174-10E73E91DBD4}" srcOrd="1" destOrd="0" presId="urn:microsoft.com/office/officeart/2005/8/layout/orgChart1"/>
    <dgm:cxn modelId="{6184B550-BE8F-406C-BDCF-13E7880F4681}" type="presParOf" srcId="{C9521E71-C12D-4C32-B174-10E73E91DBD4}" destId="{592C3116-A8B2-47D9-BDA2-C32682AC1C63}" srcOrd="0" destOrd="0" presId="urn:microsoft.com/office/officeart/2005/8/layout/orgChart1"/>
    <dgm:cxn modelId="{85140A3C-9BEC-4C92-85B7-E9F032A8CB42}" type="presParOf" srcId="{592C3116-A8B2-47D9-BDA2-C32682AC1C63}" destId="{2D3E1E73-388D-475A-B6E2-F36A28D692C9}" srcOrd="0" destOrd="0" presId="urn:microsoft.com/office/officeart/2005/8/layout/orgChart1"/>
    <dgm:cxn modelId="{62230982-E455-4611-A826-304F9D3DD68B}" type="presParOf" srcId="{592C3116-A8B2-47D9-BDA2-C32682AC1C63}" destId="{03B5C065-C5C6-4B67-BED6-BD61B42D680F}" srcOrd="1" destOrd="0" presId="urn:microsoft.com/office/officeart/2005/8/layout/orgChart1"/>
    <dgm:cxn modelId="{991B3CFA-84CA-4F60-8896-117EF6572505}" type="presParOf" srcId="{C9521E71-C12D-4C32-B174-10E73E91DBD4}" destId="{D4166015-7647-432A-8E53-E2339A73DEA3}" srcOrd="1" destOrd="0" presId="urn:microsoft.com/office/officeart/2005/8/layout/orgChart1"/>
    <dgm:cxn modelId="{D89BA240-21FF-47AB-98F4-1502C6B77BD9}" type="presParOf" srcId="{C9521E71-C12D-4C32-B174-10E73E91DBD4}" destId="{39A20D77-CFC2-4E04-90D9-CD02AF1E6C78}" srcOrd="2" destOrd="0" presId="urn:microsoft.com/office/officeart/2005/8/layout/orgChart1"/>
    <dgm:cxn modelId="{EEDC0E36-C25B-4217-9D86-AF7A5DE06AE2}" type="presParOf" srcId="{6F4CE5E9-5FC8-4E94-AE89-B893A0D33F72}" destId="{519EEB0C-B5BA-40D0-B5B9-BD3150006373}" srcOrd="2" destOrd="0" presId="urn:microsoft.com/office/officeart/2005/8/layout/orgChart1"/>
    <dgm:cxn modelId="{A1D8CDE8-BDB4-4D31-B86F-CCB0EE373F22}" type="presParOf" srcId="{6F4CE5E9-5FC8-4E94-AE89-B893A0D33F72}" destId="{3B1BB801-4539-4B7C-A8A9-50217E84D31E}" srcOrd="3" destOrd="0" presId="urn:microsoft.com/office/officeart/2005/8/layout/orgChart1"/>
    <dgm:cxn modelId="{A22B1017-F659-4149-98E1-7A811E6A5B9E}" type="presParOf" srcId="{3B1BB801-4539-4B7C-A8A9-50217E84D31E}" destId="{BA22B7A5-6A44-468B-8FD9-A6F27C93941B}" srcOrd="0" destOrd="0" presId="urn:microsoft.com/office/officeart/2005/8/layout/orgChart1"/>
    <dgm:cxn modelId="{4A880CD7-863C-4485-BADF-7429249816BE}" type="presParOf" srcId="{BA22B7A5-6A44-468B-8FD9-A6F27C93941B}" destId="{37CAAB24-2FCA-4CA5-ADD7-501C71BB207C}" srcOrd="0" destOrd="0" presId="urn:microsoft.com/office/officeart/2005/8/layout/orgChart1"/>
    <dgm:cxn modelId="{331CE86D-2590-4267-BD5A-77633A13B1C9}" type="presParOf" srcId="{BA22B7A5-6A44-468B-8FD9-A6F27C93941B}" destId="{31D1E5AB-5500-4119-BACC-DA12C1B0BDFE}" srcOrd="1" destOrd="0" presId="urn:microsoft.com/office/officeart/2005/8/layout/orgChart1"/>
    <dgm:cxn modelId="{089382A2-8F01-4C07-BAE3-62450DEB68F5}" type="presParOf" srcId="{3B1BB801-4539-4B7C-A8A9-50217E84D31E}" destId="{6C2C8341-E638-4523-A83B-4DECD926D189}" srcOrd="1" destOrd="0" presId="urn:microsoft.com/office/officeart/2005/8/layout/orgChart1"/>
    <dgm:cxn modelId="{CF85EDCF-4E70-4F51-9EFA-FF9C6FB49392}" type="presParOf" srcId="{3B1BB801-4539-4B7C-A8A9-50217E84D31E}" destId="{02792F97-D8FA-4928-A070-C022313CE287}" srcOrd="2" destOrd="0" presId="urn:microsoft.com/office/officeart/2005/8/layout/orgChart1"/>
    <dgm:cxn modelId="{2448973D-7B57-48A6-BD1C-247A4921C57E}" type="presParOf" srcId="{6F4CE5E9-5FC8-4E94-AE89-B893A0D33F72}" destId="{3EFD35DE-A6AE-4150-931B-3129EC02A27A}" srcOrd="4" destOrd="0" presId="urn:microsoft.com/office/officeart/2005/8/layout/orgChart1"/>
    <dgm:cxn modelId="{3A65167B-3B99-44A8-8E5E-C249BC66BDEC}" type="presParOf" srcId="{6F4CE5E9-5FC8-4E94-AE89-B893A0D33F72}" destId="{0A142804-6EB5-4648-8100-103099A854C7}" srcOrd="5" destOrd="0" presId="urn:microsoft.com/office/officeart/2005/8/layout/orgChart1"/>
    <dgm:cxn modelId="{2E4B18AF-CB5E-4F1F-A117-114CB563628F}" type="presParOf" srcId="{0A142804-6EB5-4648-8100-103099A854C7}" destId="{E6485ACA-EADF-4FEF-BCA0-04579D65BF1B}" srcOrd="0" destOrd="0" presId="urn:microsoft.com/office/officeart/2005/8/layout/orgChart1"/>
    <dgm:cxn modelId="{4C68D86A-1FCD-4E74-A431-4E2D78ACD909}" type="presParOf" srcId="{E6485ACA-EADF-4FEF-BCA0-04579D65BF1B}" destId="{C705EF57-8DA3-4E8B-BA00-8E514D548AB7}" srcOrd="0" destOrd="0" presId="urn:microsoft.com/office/officeart/2005/8/layout/orgChart1"/>
    <dgm:cxn modelId="{66D2845E-98B6-41A8-9321-2D9B78529AE0}" type="presParOf" srcId="{E6485ACA-EADF-4FEF-BCA0-04579D65BF1B}" destId="{38A80467-EAFE-4623-86DE-E7F4D8F51897}" srcOrd="1" destOrd="0" presId="urn:microsoft.com/office/officeart/2005/8/layout/orgChart1"/>
    <dgm:cxn modelId="{81618FF8-6600-45DE-8BD1-46DAFCD3FBF7}" type="presParOf" srcId="{0A142804-6EB5-4648-8100-103099A854C7}" destId="{24239C67-C550-45A8-B16F-FC25BD9ADB31}" srcOrd="1" destOrd="0" presId="urn:microsoft.com/office/officeart/2005/8/layout/orgChart1"/>
    <dgm:cxn modelId="{A88C3A1A-014E-45EF-8744-FEF6EF7D82FF}" type="presParOf" srcId="{0A142804-6EB5-4648-8100-103099A854C7}" destId="{0AD4411A-BC7C-457B-BEE9-424743C68773}" srcOrd="2" destOrd="0" presId="urn:microsoft.com/office/officeart/2005/8/layout/orgChart1"/>
    <dgm:cxn modelId="{0EE36905-F8D6-4842-966B-181BCCC62C66}" type="presParOf" srcId="{6F4CE5E9-5FC8-4E94-AE89-B893A0D33F72}" destId="{24AACDB9-627F-416D-B316-BCB137423E62}" srcOrd="6" destOrd="0" presId="urn:microsoft.com/office/officeart/2005/8/layout/orgChart1"/>
    <dgm:cxn modelId="{6A82D88E-5A38-4805-B225-C7B1BDADF300}" type="presParOf" srcId="{6F4CE5E9-5FC8-4E94-AE89-B893A0D33F72}" destId="{52311388-541A-4E15-808E-18EC8FB8DB70}" srcOrd="7" destOrd="0" presId="urn:microsoft.com/office/officeart/2005/8/layout/orgChart1"/>
    <dgm:cxn modelId="{81E9AB96-C688-4FF2-AC92-D630882C5B8F}" type="presParOf" srcId="{52311388-541A-4E15-808E-18EC8FB8DB70}" destId="{1613B613-B466-44C3-8019-AEC5BDFB4897}" srcOrd="0" destOrd="0" presId="urn:microsoft.com/office/officeart/2005/8/layout/orgChart1"/>
    <dgm:cxn modelId="{FB9E97A3-3C6E-4EDD-A69C-89A7A768B67F}" type="presParOf" srcId="{1613B613-B466-44C3-8019-AEC5BDFB4897}" destId="{E8353D90-A2A4-434E-8624-0E981998E69F}" srcOrd="0" destOrd="0" presId="urn:microsoft.com/office/officeart/2005/8/layout/orgChart1"/>
    <dgm:cxn modelId="{4B872DA9-EEE0-4722-B044-DD3F76975508}" type="presParOf" srcId="{1613B613-B466-44C3-8019-AEC5BDFB4897}" destId="{4300E26D-AF0F-4F0A-999F-662D806C1D72}" srcOrd="1" destOrd="0" presId="urn:microsoft.com/office/officeart/2005/8/layout/orgChart1"/>
    <dgm:cxn modelId="{7243E750-CE25-4C38-A45F-E2E87F4A3B2A}" type="presParOf" srcId="{52311388-541A-4E15-808E-18EC8FB8DB70}" destId="{422D2898-7F44-45CA-9611-AD7051EB4C69}" srcOrd="1" destOrd="0" presId="urn:microsoft.com/office/officeart/2005/8/layout/orgChart1"/>
    <dgm:cxn modelId="{48AEEE1B-906A-4AC5-8E78-5F0A4198E8BD}" type="presParOf" srcId="{52311388-541A-4E15-808E-18EC8FB8DB70}" destId="{04EBDDE7-631F-4E30-B8FE-5CA3E3D1FE05}" srcOrd="2" destOrd="0" presId="urn:microsoft.com/office/officeart/2005/8/layout/orgChart1"/>
    <dgm:cxn modelId="{AAD17C0E-D81E-4C30-841C-6C0CE7683059}" type="presParOf" srcId="{6F4CE5E9-5FC8-4E94-AE89-B893A0D33F72}" destId="{D44B5E59-67D6-4BE5-9457-C265C12C1344}" srcOrd="8" destOrd="0" presId="urn:microsoft.com/office/officeart/2005/8/layout/orgChart1"/>
    <dgm:cxn modelId="{6AD16C8B-4892-4578-B8A3-4F2D3D6EB775}" type="presParOf" srcId="{6F4CE5E9-5FC8-4E94-AE89-B893A0D33F72}" destId="{E6B7B626-DFE8-4440-99DB-0E995378EA2D}" srcOrd="9" destOrd="0" presId="urn:microsoft.com/office/officeart/2005/8/layout/orgChart1"/>
    <dgm:cxn modelId="{FCF71152-34F2-42BA-ACB6-3DE961AB3D92}" type="presParOf" srcId="{E6B7B626-DFE8-4440-99DB-0E995378EA2D}" destId="{A38DDDE6-23BC-42F1-9430-04F2562048D8}" srcOrd="0" destOrd="0" presId="urn:microsoft.com/office/officeart/2005/8/layout/orgChart1"/>
    <dgm:cxn modelId="{FEBFB127-D6D6-4D8C-8507-0D1F08CDFBCE}" type="presParOf" srcId="{A38DDDE6-23BC-42F1-9430-04F2562048D8}" destId="{4585AC2D-4710-402C-8DD0-62DD220F284A}" srcOrd="0" destOrd="0" presId="urn:microsoft.com/office/officeart/2005/8/layout/orgChart1"/>
    <dgm:cxn modelId="{9297E3A2-FE61-4FB0-A645-EA95D7EC8808}" type="presParOf" srcId="{A38DDDE6-23BC-42F1-9430-04F2562048D8}" destId="{7D4FDC6A-D1AE-41CB-9D5E-265A95FAB802}" srcOrd="1" destOrd="0" presId="urn:microsoft.com/office/officeart/2005/8/layout/orgChart1"/>
    <dgm:cxn modelId="{026D103A-F52A-44FD-8ADC-FA3899967BD0}" type="presParOf" srcId="{E6B7B626-DFE8-4440-99DB-0E995378EA2D}" destId="{102690EE-7DE3-42A8-A6AA-E26C51002770}" srcOrd="1" destOrd="0" presId="urn:microsoft.com/office/officeart/2005/8/layout/orgChart1"/>
    <dgm:cxn modelId="{A8744AC7-2B2C-407F-9764-DDABFFE21116}" type="presParOf" srcId="{E6B7B626-DFE8-4440-99DB-0E995378EA2D}" destId="{31A8539A-88A2-45E5-AB66-4EBBFFC38AF2}" srcOrd="2" destOrd="0" presId="urn:microsoft.com/office/officeart/2005/8/layout/orgChart1"/>
    <dgm:cxn modelId="{AB657C08-50FC-486D-ACC3-CFF20D8A7B45}" type="presParOf" srcId="{6F4CE5E9-5FC8-4E94-AE89-B893A0D33F72}" destId="{C433372D-407B-43E2-86E1-C7111CB695F9}" srcOrd="10" destOrd="0" presId="urn:microsoft.com/office/officeart/2005/8/layout/orgChart1"/>
    <dgm:cxn modelId="{1940C451-CB02-47C9-9EED-5BC7D7DF8759}" type="presParOf" srcId="{6F4CE5E9-5FC8-4E94-AE89-B893A0D33F72}" destId="{B1F5F514-7B6D-4351-9B8E-A9F420B1BB79}" srcOrd="11" destOrd="0" presId="urn:microsoft.com/office/officeart/2005/8/layout/orgChart1"/>
    <dgm:cxn modelId="{25FE3B39-B09C-4141-A0F0-98481FB00CA1}" type="presParOf" srcId="{B1F5F514-7B6D-4351-9B8E-A9F420B1BB79}" destId="{D4BD64FC-CE54-459B-B532-8216033A27B3}" srcOrd="0" destOrd="0" presId="urn:microsoft.com/office/officeart/2005/8/layout/orgChart1"/>
    <dgm:cxn modelId="{CD26672B-B010-4465-8E00-1654BE6C1059}" type="presParOf" srcId="{D4BD64FC-CE54-459B-B532-8216033A27B3}" destId="{106F69C4-8A45-421D-8748-36FD47F2E2AB}" srcOrd="0" destOrd="0" presId="urn:microsoft.com/office/officeart/2005/8/layout/orgChart1"/>
    <dgm:cxn modelId="{12916FAA-B4FF-4355-AFFE-81AB54253CC9}" type="presParOf" srcId="{D4BD64FC-CE54-459B-B532-8216033A27B3}" destId="{08AFB89E-E032-4E7F-A9EA-4F55C00A8703}" srcOrd="1" destOrd="0" presId="urn:microsoft.com/office/officeart/2005/8/layout/orgChart1"/>
    <dgm:cxn modelId="{7570A34A-E9A4-4B0B-86FE-92ECDDB591F9}" type="presParOf" srcId="{B1F5F514-7B6D-4351-9B8E-A9F420B1BB79}" destId="{D4DFDC7E-27F9-443F-BBA1-4E2E4655B7E4}" srcOrd="1" destOrd="0" presId="urn:microsoft.com/office/officeart/2005/8/layout/orgChart1"/>
    <dgm:cxn modelId="{8461B26E-48D7-49BA-8266-BC139B68B6C1}" type="presParOf" srcId="{B1F5F514-7B6D-4351-9B8E-A9F420B1BB79}" destId="{BC3CD143-9C48-4C90-A5EC-F7F057CFF531}" srcOrd="2" destOrd="0" presId="urn:microsoft.com/office/officeart/2005/8/layout/orgChart1"/>
    <dgm:cxn modelId="{094D5F37-16D9-4B89-A89A-73B9AA85E020}" type="presParOf" srcId="{10369514-8D0F-4631-8E08-0CFDE2AB7ADB}" destId="{A4125F39-92CF-4B9D-AA34-930C369AA49F}" srcOrd="2" destOrd="0" presId="urn:microsoft.com/office/officeart/2005/8/layout/orgChart1"/>
    <dgm:cxn modelId="{1ED8987C-B43F-486F-BD01-87622D1E7A2F}" type="presParOf" srcId="{A4125F39-92CF-4B9D-AA34-930C369AA49F}" destId="{0EE2C5B7-4AD2-40CD-A73F-7F94A0AF005F}" srcOrd="0" destOrd="0" presId="urn:microsoft.com/office/officeart/2005/8/layout/orgChart1"/>
    <dgm:cxn modelId="{347BB253-7877-4BA9-BC5C-33E8305410B7}" type="presParOf" srcId="{A4125F39-92CF-4B9D-AA34-930C369AA49F}" destId="{D36888F8-89C4-4106-BAEC-C6F6172A1607}" srcOrd="1" destOrd="0" presId="urn:microsoft.com/office/officeart/2005/8/layout/orgChart1"/>
    <dgm:cxn modelId="{D20CD934-6885-4830-B0E4-42110E883811}" type="presParOf" srcId="{D36888F8-89C4-4106-BAEC-C6F6172A1607}" destId="{007FDB33-9937-4254-B57A-E23505636E89}" srcOrd="0" destOrd="0" presId="urn:microsoft.com/office/officeart/2005/8/layout/orgChart1"/>
    <dgm:cxn modelId="{00DE963C-EC63-4126-9231-D097B9BD2F1A}" type="presParOf" srcId="{007FDB33-9937-4254-B57A-E23505636E89}" destId="{2CE92D55-2BC8-4B54-84F1-F1CDDF55D7F5}" srcOrd="0" destOrd="0" presId="urn:microsoft.com/office/officeart/2005/8/layout/orgChart1"/>
    <dgm:cxn modelId="{41C7C96A-7DF5-41B5-9BEC-DF627628A2B0}" type="presParOf" srcId="{007FDB33-9937-4254-B57A-E23505636E89}" destId="{4A1405AB-52AB-4F0B-8CF5-184458313482}" srcOrd="1" destOrd="0" presId="urn:microsoft.com/office/officeart/2005/8/layout/orgChart1"/>
    <dgm:cxn modelId="{EC7DB4E5-C4A4-420B-98CC-672585B7A8BA}" type="presParOf" srcId="{D36888F8-89C4-4106-BAEC-C6F6172A1607}" destId="{11FC7C0D-A7EB-49FD-B88B-FA5924999A5B}" srcOrd="1" destOrd="0" presId="urn:microsoft.com/office/officeart/2005/8/layout/orgChart1"/>
    <dgm:cxn modelId="{A0E355AA-3FA5-49F3-B9DD-4A109A493268}" type="presParOf" srcId="{D36888F8-89C4-4106-BAEC-C6F6172A1607}" destId="{28949889-6E0D-4B65-B604-75467C5C6261}" srcOrd="2" destOrd="0" presId="urn:microsoft.com/office/officeart/2005/8/layout/orgChart1"/>
    <dgm:cxn modelId="{213A94B8-D40F-4F0D-BDC7-6D17DF7B47EF}" type="presParOf" srcId="{A4125F39-92CF-4B9D-AA34-930C369AA49F}" destId="{3E3ED6BC-4EE9-4D75-9DC0-2A03F1988674}" srcOrd="2" destOrd="0" presId="urn:microsoft.com/office/officeart/2005/8/layout/orgChart1"/>
    <dgm:cxn modelId="{6F53EFB4-F49D-402B-ABB7-502B26CB540C}" type="presParOf" srcId="{A4125F39-92CF-4B9D-AA34-930C369AA49F}" destId="{D063B7B7-3341-47D1-92A0-5EA81A7C7748}" srcOrd="3" destOrd="0" presId="urn:microsoft.com/office/officeart/2005/8/layout/orgChart1"/>
    <dgm:cxn modelId="{D864106C-6944-46B0-8767-F227F8C80862}" type="presParOf" srcId="{D063B7B7-3341-47D1-92A0-5EA81A7C7748}" destId="{F60C3CE9-F146-43A2-A16B-2AC4616FEE57}" srcOrd="0" destOrd="0" presId="urn:microsoft.com/office/officeart/2005/8/layout/orgChart1"/>
    <dgm:cxn modelId="{3866E5A8-DC2E-473C-B0C8-BB1A12D6094C}" type="presParOf" srcId="{F60C3CE9-F146-43A2-A16B-2AC4616FEE57}" destId="{AFA4F6F3-D48E-4E7E-9C0D-AAA08BE00F37}" srcOrd="0" destOrd="0" presId="urn:microsoft.com/office/officeart/2005/8/layout/orgChart1"/>
    <dgm:cxn modelId="{E9F1FE95-1816-4B0B-A7FE-CE99ECCBF6B0}" type="presParOf" srcId="{F60C3CE9-F146-43A2-A16B-2AC4616FEE57}" destId="{1CBB827D-D5BB-4FA9-92C5-05EED015812F}" srcOrd="1" destOrd="0" presId="urn:microsoft.com/office/officeart/2005/8/layout/orgChart1"/>
    <dgm:cxn modelId="{BD7E2DCC-B6C3-48F6-B847-A43D274EE199}" type="presParOf" srcId="{D063B7B7-3341-47D1-92A0-5EA81A7C7748}" destId="{A853C260-9F3F-4738-9311-7406A3A44A07}" srcOrd="1" destOrd="0" presId="urn:microsoft.com/office/officeart/2005/8/layout/orgChart1"/>
    <dgm:cxn modelId="{FE9849FD-6DEF-4E3F-8FAC-83B8836DEF50}" type="presParOf" srcId="{D063B7B7-3341-47D1-92A0-5EA81A7C7748}" destId="{CB35D5C4-5D1C-4557-B69A-FD91EE47E43F}" srcOrd="2" destOrd="0" presId="urn:microsoft.com/office/officeart/2005/8/layout/orgChart1"/>
    <dgm:cxn modelId="{15893A4D-987D-41DA-9A52-AAE31778F2F3}" type="presParOf" srcId="{A4125F39-92CF-4B9D-AA34-930C369AA49F}" destId="{73B4B172-3416-4A4D-8DE0-BF593BA9EDF1}" srcOrd="4" destOrd="0" presId="urn:microsoft.com/office/officeart/2005/8/layout/orgChart1"/>
    <dgm:cxn modelId="{A0F0302A-89CD-4E06-83D6-BEA6A92F02A1}" type="presParOf" srcId="{A4125F39-92CF-4B9D-AA34-930C369AA49F}" destId="{C3E88A2F-FE55-4B78-9DA5-D5E7BFBA4993}" srcOrd="5" destOrd="0" presId="urn:microsoft.com/office/officeart/2005/8/layout/orgChart1"/>
    <dgm:cxn modelId="{7FBEE29B-B319-4E91-AB18-FBFD33E9F09F}" type="presParOf" srcId="{C3E88A2F-FE55-4B78-9DA5-D5E7BFBA4993}" destId="{190D6026-6BF0-4CAC-B64C-DB54D06CE733}" srcOrd="0" destOrd="0" presId="urn:microsoft.com/office/officeart/2005/8/layout/orgChart1"/>
    <dgm:cxn modelId="{19AFF3A7-2176-4881-A6B0-6980AB64651C}" type="presParOf" srcId="{190D6026-6BF0-4CAC-B64C-DB54D06CE733}" destId="{E966F18A-72BC-4518-A2D3-F3302F1DB502}" srcOrd="0" destOrd="0" presId="urn:microsoft.com/office/officeart/2005/8/layout/orgChart1"/>
    <dgm:cxn modelId="{3ED0F6A0-CF14-475E-B9A2-648BE18A16EB}" type="presParOf" srcId="{190D6026-6BF0-4CAC-B64C-DB54D06CE733}" destId="{76E66025-FAC9-4E8E-B9D4-08DA5348C320}" srcOrd="1" destOrd="0" presId="urn:microsoft.com/office/officeart/2005/8/layout/orgChart1"/>
    <dgm:cxn modelId="{711B72BC-9B2A-4049-87F9-42BCA3826D98}" type="presParOf" srcId="{C3E88A2F-FE55-4B78-9DA5-D5E7BFBA4993}" destId="{837A216E-C42B-49F7-B54D-055F05D03E3D}" srcOrd="1" destOrd="0" presId="urn:microsoft.com/office/officeart/2005/8/layout/orgChart1"/>
    <dgm:cxn modelId="{D5A34281-B8B8-4919-A9BE-B073562D1BFD}" type="presParOf" srcId="{C3E88A2F-FE55-4B78-9DA5-D5E7BFBA4993}" destId="{09494AF8-133C-4F06-B831-EE692B55EF6B}" srcOrd="2" destOrd="0" presId="urn:microsoft.com/office/officeart/2005/8/layout/orgChart1"/>
    <dgm:cxn modelId="{6834F005-62DE-4AB0-81AC-5D9CAA95F7E8}" type="presParOf" srcId="{0D64AED3-B939-46B0-895B-28B53A4FB32B}" destId="{8ED0FDEC-CF91-4D9D-ABE0-92EA4623A1E4}" srcOrd="1" destOrd="0" presId="urn:microsoft.com/office/officeart/2005/8/layout/orgChart1"/>
    <dgm:cxn modelId="{6EE10795-FA83-4419-A6D5-9BF0436F722E}" type="presParOf" srcId="{8ED0FDEC-CF91-4D9D-ABE0-92EA4623A1E4}" destId="{B7EFC666-95A8-4956-8CF2-6F66BC739F49}" srcOrd="0" destOrd="0" presId="urn:microsoft.com/office/officeart/2005/8/layout/orgChart1"/>
    <dgm:cxn modelId="{FA44EDC8-93B3-4682-88DF-ADC50C0DEF0E}" type="presParOf" srcId="{B7EFC666-95A8-4956-8CF2-6F66BC739F49}" destId="{8A1D4A8A-ED09-417E-9551-8FAC8257107D}" srcOrd="0" destOrd="0" presId="urn:microsoft.com/office/officeart/2005/8/layout/orgChart1"/>
    <dgm:cxn modelId="{2FA04C57-1574-46FA-B4AC-04EDA8661DF2}" type="presParOf" srcId="{B7EFC666-95A8-4956-8CF2-6F66BC739F49}" destId="{19AB0831-141B-4441-9B4D-8F264A338741}" srcOrd="1" destOrd="0" presId="urn:microsoft.com/office/officeart/2005/8/layout/orgChart1"/>
    <dgm:cxn modelId="{40B118EF-DFC5-44F7-AE2B-B46DAAC4935F}" type="presParOf" srcId="{8ED0FDEC-CF91-4D9D-ABE0-92EA4623A1E4}" destId="{16235AA9-8383-4A7C-BCE4-9A235B4551E7}" srcOrd="1" destOrd="0" presId="urn:microsoft.com/office/officeart/2005/8/layout/orgChart1"/>
    <dgm:cxn modelId="{494E9BE3-3108-48C9-9803-FF61AC1190A1}" type="presParOf" srcId="{8ED0FDEC-CF91-4D9D-ABE0-92EA4623A1E4}" destId="{FFB1C782-35A1-4FE8-A9C9-6CEF447010C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6E2850-ED05-42A4-91A0-3ACC041CCD0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A9C0188-2FC1-4BBE-BBE6-667A184FF01A}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b="1" kern="1200" dirty="0" smtClean="0">
              <a:solidFill>
                <a:schemeClr val="tx1"/>
              </a:solidFill>
            </a:rPr>
            <a:t>DIPARTIMENTO ONCOLOGICO</a:t>
          </a:r>
        </a:p>
        <a:p>
          <a:pPr marL="0" lvl="0" algn="ctr" defTabSz="4445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Dott. Tindaro SCOLARO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 smtClean="0">
              <a:solidFill>
                <a:schemeClr val="tx1"/>
              </a:solidFill>
            </a:rPr>
            <a:t>Del. n. 1292 del 30.12.2025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 smtClean="0">
              <a:solidFill>
                <a:schemeClr val="tx1"/>
              </a:solidFill>
            </a:rPr>
            <a:t>dal 01.01.2026 al 30.06.2026</a:t>
          </a:r>
          <a:r>
            <a:rPr lang="it-IT" sz="1050" b="1" kern="1200" dirty="0" smtClean="0">
              <a:solidFill>
                <a:schemeClr val="tx1"/>
              </a:solidFill>
            </a:rPr>
            <a:t> </a:t>
          </a:r>
          <a:r>
            <a:rPr lang="it-IT" sz="1050" b="0" kern="1200" dirty="0" smtClean="0">
              <a:solidFill>
                <a:schemeClr val="tx1"/>
              </a:solidFill>
            </a:rPr>
            <a:t> </a:t>
          </a:r>
        </a:p>
      </dgm:t>
    </dgm:pt>
    <dgm:pt modelId="{13AB3EEF-C76A-41C5-AD11-D9C86F71DE57}" type="parTrans" cxnId="{433F59A4-C552-436B-8D26-210158D6FDDC}">
      <dgm:prSet/>
      <dgm:spPr/>
      <dgm:t>
        <a:bodyPr/>
        <a:lstStyle/>
        <a:p>
          <a:endParaRPr lang="it-IT"/>
        </a:p>
      </dgm:t>
    </dgm:pt>
    <dgm:pt modelId="{D9BD8AD8-5F29-417A-9C74-2CC989B4673C}" type="sibTrans" cxnId="{433F59A4-C552-436B-8D26-210158D6FDDC}">
      <dgm:prSet/>
      <dgm:spPr/>
      <dgm:t>
        <a:bodyPr/>
        <a:lstStyle/>
        <a:p>
          <a:endParaRPr lang="it-IT"/>
        </a:p>
      </dgm:t>
    </dgm:pt>
    <dgm:pt modelId="{7551C382-F308-4A92-98EC-CDFF8B5BB6F9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Oncologia </a:t>
          </a:r>
        </a:p>
        <a:p>
          <a:r>
            <a:rPr lang="en-US" sz="1000" b="1" dirty="0" smtClean="0">
              <a:solidFill>
                <a:schemeClr val="tx1"/>
              </a:solidFill>
            </a:rPr>
            <a:t>Dott. Carlo ASCHELE</a:t>
          </a:r>
        </a:p>
        <a:p>
          <a:r>
            <a:rPr lang="en-US" sz="1000" dirty="0" smtClean="0">
              <a:solidFill>
                <a:schemeClr val="tx1"/>
              </a:solidFill>
            </a:rPr>
            <a:t>Del. n. 216 del 08.03.2023</a:t>
          </a:r>
        </a:p>
        <a:p>
          <a:r>
            <a:rPr lang="en-US" sz="1000" dirty="0" smtClean="0">
              <a:solidFill>
                <a:schemeClr val="tx1"/>
              </a:solidFill>
            </a:rPr>
            <a:t>dal 01.02.2021 al </a:t>
          </a:r>
          <a:r>
            <a:rPr lang="it-IT" sz="1000" dirty="0" smtClean="0">
              <a:solidFill>
                <a:schemeClr val="tx1"/>
              </a:solidFill>
            </a:rPr>
            <a:t>31.01.2026</a:t>
          </a:r>
          <a:endParaRPr lang="it-IT" sz="1000" b="1" dirty="0" smtClean="0">
            <a:solidFill>
              <a:schemeClr val="tx1"/>
            </a:solidFill>
          </a:endParaRPr>
        </a:p>
      </dgm:t>
    </dgm:pt>
    <dgm:pt modelId="{82FA25E0-1000-412B-B626-E4CCFF4F6978}" type="parTrans" cxnId="{5CFE63F8-896B-4358-9391-3519C605B98F}">
      <dgm:prSet/>
      <dgm:spPr/>
      <dgm:t>
        <a:bodyPr/>
        <a:lstStyle/>
        <a:p>
          <a:endParaRPr lang="it-IT"/>
        </a:p>
      </dgm:t>
    </dgm:pt>
    <dgm:pt modelId="{0F3D1A98-0623-4562-A95F-3F7A1371DAB8}" type="sibTrans" cxnId="{5CFE63F8-896B-4358-9391-3519C605B98F}">
      <dgm:prSet/>
      <dgm:spPr/>
      <dgm:t>
        <a:bodyPr/>
        <a:lstStyle/>
        <a:p>
          <a:endParaRPr lang="it-IT"/>
        </a:p>
      </dgm:t>
    </dgm:pt>
    <dgm:pt modelId="{8143EE7D-028F-4257-BC29-00A4727AF22A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 sz="1000" b="1" dirty="0" smtClean="0">
            <a:solidFill>
              <a:schemeClr val="tx1"/>
            </a:solidFill>
          </a:endParaRPr>
        </a:p>
        <a:p>
          <a:r>
            <a:rPr lang="it-IT" sz="1000" b="1" dirty="0" smtClean="0">
              <a:solidFill>
                <a:schemeClr val="tx1"/>
              </a:solidFill>
            </a:rPr>
            <a:t>S.C. Anatomia Patologica f.f.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Nader GORJI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900 del 02.10.2025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04.10.2025  al 03.07.2026</a:t>
          </a:r>
        </a:p>
        <a:p>
          <a:endParaRPr lang="it-IT" sz="1600" b="1" dirty="0">
            <a:solidFill>
              <a:schemeClr val="tx1"/>
            </a:solidFill>
          </a:endParaRPr>
        </a:p>
      </dgm:t>
    </dgm:pt>
    <dgm:pt modelId="{73DBCA4F-4E9D-4CEC-9103-9812D67F0645}" type="parTrans" cxnId="{3A05F1BE-CF5F-4720-9FE4-707438B841EB}">
      <dgm:prSet/>
      <dgm:spPr/>
      <dgm:t>
        <a:bodyPr/>
        <a:lstStyle/>
        <a:p>
          <a:endParaRPr lang="it-IT"/>
        </a:p>
      </dgm:t>
    </dgm:pt>
    <dgm:pt modelId="{55E8B5A8-1350-4EF3-90E3-962FD13013E5}" type="sibTrans" cxnId="{3A05F1BE-CF5F-4720-9FE4-707438B841EB}">
      <dgm:prSet/>
      <dgm:spPr/>
      <dgm:t>
        <a:bodyPr/>
        <a:lstStyle/>
        <a:p>
          <a:endParaRPr lang="it-IT"/>
        </a:p>
      </dgm:t>
    </dgm:pt>
    <dgm:pt modelId="{A8F75979-67F1-4AC7-9486-872CF5C1CE95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Radioterapia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Tindaro SCOLARO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823 del 05.10.2023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13.12.2022 al 12.12.2027</a:t>
          </a:r>
          <a:endParaRPr lang="it-IT" sz="1000" b="1" dirty="0" smtClean="0">
            <a:solidFill>
              <a:schemeClr val="tx1"/>
            </a:solidFill>
          </a:endParaRPr>
        </a:p>
      </dgm:t>
    </dgm:pt>
    <dgm:pt modelId="{6189ABFF-547C-445A-98A1-03B08C32BFC0}" type="parTrans" cxnId="{38B56EAB-3D8B-49BB-A486-2F42C3792236}">
      <dgm:prSet/>
      <dgm:spPr/>
      <dgm:t>
        <a:bodyPr/>
        <a:lstStyle/>
        <a:p>
          <a:endParaRPr lang="it-IT"/>
        </a:p>
      </dgm:t>
    </dgm:pt>
    <dgm:pt modelId="{359D70AC-D7FF-4D9F-899F-5E71E8F07292}" type="sibTrans" cxnId="{38B56EAB-3D8B-49BB-A486-2F42C3792236}">
      <dgm:prSet/>
      <dgm:spPr/>
      <dgm:t>
        <a:bodyPr/>
        <a:lstStyle/>
        <a:p>
          <a:endParaRPr lang="it-IT"/>
        </a:p>
      </dgm:t>
    </dgm:pt>
    <dgm:pt modelId="{D1EBCF3B-A2C4-4A60-99F1-1F8AAF1F5E57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  <a:p>
          <a:r>
            <a:rPr lang="it-IT" sz="1000" b="1" dirty="0" smtClean="0">
              <a:solidFill>
                <a:schemeClr val="tx1"/>
              </a:solidFill>
            </a:rPr>
            <a:t>S.C. Fisica  Sanitaria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Franca FOPPIANO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824 del 05.10.2023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07.01.2023 al 06.01.2028</a:t>
          </a:r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</dgm:t>
    </dgm:pt>
    <dgm:pt modelId="{7EC1B4F4-FD40-40A4-A856-96FEB62BF672}" type="parTrans" cxnId="{E7572B27-F912-474B-A873-231988FAD1B9}">
      <dgm:prSet/>
      <dgm:spPr/>
      <dgm:t>
        <a:bodyPr/>
        <a:lstStyle/>
        <a:p>
          <a:endParaRPr lang="it-IT"/>
        </a:p>
      </dgm:t>
    </dgm:pt>
    <dgm:pt modelId="{2AA6E985-6A07-4246-B267-5CB5483CA23C}" type="sibTrans" cxnId="{E7572B27-F912-474B-A873-231988FAD1B9}">
      <dgm:prSet/>
      <dgm:spPr/>
      <dgm:t>
        <a:bodyPr/>
        <a:lstStyle/>
        <a:p>
          <a:endParaRPr lang="it-IT"/>
        </a:p>
      </dgm:t>
    </dgm:pt>
    <dgm:pt modelId="{F6D9F774-4914-475E-83EA-32978918F8BD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00" b="1" dirty="0" smtClean="0">
              <a:solidFill>
                <a:schemeClr val="tx1"/>
              </a:solidFill>
            </a:rPr>
            <a:t>S.S. Terapie Oncologiche integrate e coordinamento oncologia territoriale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ssa Marianna RONDINI</a:t>
          </a:r>
        </a:p>
        <a:p>
          <a:r>
            <a:rPr lang="it-IT" sz="1000" b="0" u="none" dirty="0" smtClean="0">
              <a:solidFill>
                <a:schemeClr val="tx1"/>
              </a:solidFill>
            </a:rPr>
            <a:t>Del. n. 663 del 10.07.2025</a:t>
          </a:r>
        </a:p>
        <a:p>
          <a:r>
            <a:rPr lang="it-IT" sz="1000" b="0" u="none" dirty="0" smtClean="0">
              <a:solidFill>
                <a:schemeClr val="tx1"/>
              </a:solidFill>
            </a:rPr>
            <a:t>dal 01.07.2025 al 30.06.2030 </a:t>
          </a:r>
        </a:p>
        <a:p>
          <a:endParaRPr lang="it-IT" sz="1000" b="1" u="sng" dirty="0">
            <a:solidFill>
              <a:schemeClr val="tx1"/>
            </a:solidFill>
          </a:endParaRPr>
        </a:p>
      </dgm:t>
    </dgm:pt>
    <dgm:pt modelId="{1B166BF9-82E6-4155-8F85-260733C9C4E0}" type="parTrans" cxnId="{15617410-A56E-4959-9530-2990C71DA368}">
      <dgm:prSet/>
      <dgm:spPr/>
      <dgm:t>
        <a:bodyPr/>
        <a:lstStyle/>
        <a:p>
          <a:endParaRPr lang="it-IT"/>
        </a:p>
      </dgm:t>
    </dgm:pt>
    <dgm:pt modelId="{F7D18C04-D784-4A7C-82BE-51193AA7D599}" type="sibTrans" cxnId="{15617410-A56E-4959-9530-2990C71DA368}">
      <dgm:prSet/>
      <dgm:spPr/>
      <dgm:t>
        <a:bodyPr/>
        <a:lstStyle/>
        <a:p>
          <a:endParaRPr lang="it-IT"/>
        </a:p>
      </dgm:t>
    </dgm:pt>
    <dgm:pt modelId="{9ED51F32-B365-42DF-8F2A-3B36EB0EF59A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S.S. Ematologia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Dott.ssa Francesca OLCESE</a:t>
          </a:r>
        </a:p>
        <a:p>
          <a:r>
            <a:rPr lang="it-IT" sz="1000" b="0" u="none" dirty="0" smtClean="0">
              <a:solidFill>
                <a:schemeClr val="tx1"/>
              </a:solidFill>
            </a:rPr>
            <a:t>Del. n. 476 del 15.5.2025</a:t>
          </a:r>
        </a:p>
        <a:p>
          <a:r>
            <a:rPr lang="it-IT" sz="1000" b="0" u="none" dirty="0" smtClean="0">
              <a:solidFill>
                <a:schemeClr val="tx1"/>
              </a:solidFill>
            </a:rPr>
            <a:t>dal 16.05.2025 al 15.05.2030 </a:t>
          </a:r>
          <a:endParaRPr lang="it-IT" sz="1000" b="0" u="none" dirty="0">
            <a:solidFill>
              <a:schemeClr val="tx1"/>
            </a:solidFill>
          </a:endParaRPr>
        </a:p>
      </dgm:t>
    </dgm:pt>
    <dgm:pt modelId="{D30CF9A7-0F57-41C7-B323-033E57637281}" type="parTrans" cxnId="{F1FE789C-1C1B-4CBB-A732-9ADF6651A34B}">
      <dgm:prSet/>
      <dgm:spPr/>
      <dgm:t>
        <a:bodyPr/>
        <a:lstStyle/>
        <a:p>
          <a:endParaRPr lang="it-IT"/>
        </a:p>
      </dgm:t>
    </dgm:pt>
    <dgm:pt modelId="{1E278869-B036-40C6-9C35-7F3F2A241DC8}" type="sibTrans" cxnId="{F1FE789C-1C1B-4CBB-A732-9ADF6651A34B}">
      <dgm:prSet/>
      <dgm:spPr/>
      <dgm:t>
        <a:bodyPr/>
        <a:lstStyle/>
        <a:p>
          <a:endParaRPr lang="it-IT"/>
        </a:p>
      </dgm:t>
    </dgm:pt>
    <dgm:pt modelId="{0D64AED3-B939-46B0-895B-28B53A4FB32B}" type="pres">
      <dgm:prSet presAssocID="{C46E2850-ED05-42A4-91A0-3ACC041CCD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10369514-8D0F-4631-8E08-0CFDE2AB7ADB}" type="pres">
      <dgm:prSet presAssocID="{7A9C0188-2FC1-4BBE-BBE6-667A184FF01A}" presName="hierRoot1" presStyleCnt="0">
        <dgm:presLayoutVars>
          <dgm:hierBranch val="init"/>
        </dgm:presLayoutVars>
      </dgm:prSet>
      <dgm:spPr/>
    </dgm:pt>
    <dgm:pt modelId="{56F8D690-2B65-4B14-B9BF-0C85686FC1EE}" type="pres">
      <dgm:prSet presAssocID="{7A9C0188-2FC1-4BBE-BBE6-667A184FF01A}" presName="rootComposite1" presStyleCnt="0"/>
      <dgm:spPr/>
    </dgm:pt>
    <dgm:pt modelId="{356BB2B3-65A9-465D-8721-7318C5E1A6A6}" type="pres">
      <dgm:prSet presAssocID="{7A9C0188-2FC1-4BBE-BBE6-667A184FF01A}" presName="rootText1" presStyleLbl="node0" presStyleIdx="0" presStyleCnt="1" custScaleX="239093" custScaleY="151715" custLinFactY="-100000" custLinFactNeighborX="8082" custLinFactNeighborY="-10089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2E2B949-1970-44BA-87DA-79B8DC0B7488}" type="pres">
      <dgm:prSet presAssocID="{7A9C0188-2FC1-4BBE-BBE6-667A184FF01A}" presName="rootConnector1" presStyleLbl="node1" presStyleIdx="0" presStyleCnt="0"/>
      <dgm:spPr/>
      <dgm:t>
        <a:bodyPr/>
        <a:lstStyle/>
        <a:p>
          <a:endParaRPr lang="it-IT"/>
        </a:p>
      </dgm:t>
    </dgm:pt>
    <dgm:pt modelId="{6F4CE5E9-5FC8-4E94-AE89-B893A0D33F72}" type="pres">
      <dgm:prSet presAssocID="{7A9C0188-2FC1-4BBE-BBE6-667A184FF01A}" presName="hierChild2" presStyleCnt="0"/>
      <dgm:spPr/>
    </dgm:pt>
    <dgm:pt modelId="{519EEB0C-B5BA-40D0-B5B9-BD3150006373}" type="pres">
      <dgm:prSet presAssocID="{73DBCA4F-4E9D-4CEC-9103-9812D67F0645}" presName="Name37" presStyleLbl="parChTrans1D2" presStyleIdx="0" presStyleCnt="4"/>
      <dgm:spPr/>
      <dgm:t>
        <a:bodyPr/>
        <a:lstStyle/>
        <a:p>
          <a:endParaRPr lang="it-IT"/>
        </a:p>
      </dgm:t>
    </dgm:pt>
    <dgm:pt modelId="{3B1BB801-4539-4B7C-A8A9-50217E84D31E}" type="pres">
      <dgm:prSet presAssocID="{8143EE7D-028F-4257-BC29-00A4727AF22A}" presName="hierRoot2" presStyleCnt="0">
        <dgm:presLayoutVars>
          <dgm:hierBranch val="init"/>
        </dgm:presLayoutVars>
      </dgm:prSet>
      <dgm:spPr/>
    </dgm:pt>
    <dgm:pt modelId="{BA22B7A5-6A44-468B-8FD9-A6F27C93941B}" type="pres">
      <dgm:prSet presAssocID="{8143EE7D-028F-4257-BC29-00A4727AF22A}" presName="rootComposite" presStyleCnt="0"/>
      <dgm:spPr/>
    </dgm:pt>
    <dgm:pt modelId="{37CAAB24-2FCA-4CA5-ADD7-501C71BB207C}" type="pres">
      <dgm:prSet presAssocID="{8143EE7D-028F-4257-BC29-00A4727AF22A}" presName="rootText" presStyleLbl="node2" presStyleIdx="0" presStyleCnt="4" custScaleX="146443" custScaleY="19942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1D1E5AB-5500-4119-BACC-DA12C1B0BDFE}" type="pres">
      <dgm:prSet presAssocID="{8143EE7D-028F-4257-BC29-00A4727AF22A}" presName="rootConnector" presStyleLbl="node2" presStyleIdx="0" presStyleCnt="4"/>
      <dgm:spPr/>
      <dgm:t>
        <a:bodyPr/>
        <a:lstStyle/>
        <a:p>
          <a:endParaRPr lang="it-IT"/>
        </a:p>
      </dgm:t>
    </dgm:pt>
    <dgm:pt modelId="{6C2C8341-E638-4523-A83B-4DECD926D189}" type="pres">
      <dgm:prSet presAssocID="{8143EE7D-028F-4257-BC29-00A4727AF22A}" presName="hierChild4" presStyleCnt="0"/>
      <dgm:spPr/>
    </dgm:pt>
    <dgm:pt modelId="{02792F97-D8FA-4928-A070-C022313CE287}" type="pres">
      <dgm:prSet presAssocID="{8143EE7D-028F-4257-BC29-00A4727AF22A}" presName="hierChild5" presStyleCnt="0"/>
      <dgm:spPr/>
    </dgm:pt>
    <dgm:pt modelId="{3EFD35DE-A6AE-4150-931B-3129EC02A27A}" type="pres">
      <dgm:prSet presAssocID="{82FA25E0-1000-412B-B626-E4CCFF4F6978}" presName="Name37" presStyleLbl="parChTrans1D2" presStyleIdx="1" presStyleCnt="4"/>
      <dgm:spPr/>
      <dgm:t>
        <a:bodyPr/>
        <a:lstStyle/>
        <a:p>
          <a:endParaRPr lang="it-IT"/>
        </a:p>
      </dgm:t>
    </dgm:pt>
    <dgm:pt modelId="{0A142804-6EB5-4648-8100-103099A854C7}" type="pres">
      <dgm:prSet presAssocID="{7551C382-F308-4A92-98EC-CDFF8B5BB6F9}" presName="hierRoot2" presStyleCnt="0">
        <dgm:presLayoutVars>
          <dgm:hierBranch val="init"/>
        </dgm:presLayoutVars>
      </dgm:prSet>
      <dgm:spPr/>
    </dgm:pt>
    <dgm:pt modelId="{E6485ACA-EADF-4FEF-BCA0-04579D65BF1B}" type="pres">
      <dgm:prSet presAssocID="{7551C382-F308-4A92-98EC-CDFF8B5BB6F9}" presName="rootComposite" presStyleCnt="0"/>
      <dgm:spPr/>
    </dgm:pt>
    <dgm:pt modelId="{C705EF57-8DA3-4E8B-BA00-8E514D548AB7}" type="pres">
      <dgm:prSet presAssocID="{7551C382-F308-4A92-98EC-CDFF8B5BB6F9}" presName="rootText" presStyleLbl="node2" presStyleIdx="1" presStyleCnt="4" custScaleX="137458" custScaleY="17758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8A80467-EAFE-4623-86DE-E7F4D8F51897}" type="pres">
      <dgm:prSet presAssocID="{7551C382-F308-4A92-98EC-CDFF8B5BB6F9}" presName="rootConnector" presStyleLbl="node2" presStyleIdx="1" presStyleCnt="4"/>
      <dgm:spPr/>
      <dgm:t>
        <a:bodyPr/>
        <a:lstStyle/>
        <a:p>
          <a:endParaRPr lang="it-IT"/>
        </a:p>
      </dgm:t>
    </dgm:pt>
    <dgm:pt modelId="{24239C67-C550-45A8-B16F-FC25BD9ADB31}" type="pres">
      <dgm:prSet presAssocID="{7551C382-F308-4A92-98EC-CDFF8B5BB6F9}" presName="hierChild4" presStyleCnt="0"/>
      <dgm:spPr/>
    </dgm:pt>
    <dgm:pt modelId="{97553084-401E-47EA-9E6E-20925A998CC4}" type="pres">
      <dgm:prSet presAssocID="{1B166BF9-82E6-4155-8F85-260733C9C4E0}" presName="Name37" presStyleLbl="parChTrans1D3" presStyleIdx="0" presStyleCnt="2"/>
      <dgm:spPr/>
      <dgm:t>
        <a:bodyPr/>
        <a:lstStyle/>
        <a:p>
          <a:endParaRPr lang="it-IT"/>
        </a:p>
      </dgm:t>
    </dgm:pt>
    <dgm:pt modelId="{32389434-AB98-459A-AA53-3FFFC5092E41}" type="pres">
      <dgm:prSet presAssocID="{F6D9F774-4914-475E-83EA-32978918F8BD}" presName="hierRoot2" presStyleCnt="0">
        <dgm:presLayoutVars>
          <dgm:hierBranch val="init"/>
        </dgm:presLayoutVars>
      </dgm:prSet>
      <dgm:spPr/>
    </dgm:pt>
    <dgm:pt modelId="{7FC7984C-77AE-4F08-BCF2-7C26D444390B}" type="pres">
      <dgm:prSet presAssocID="{F6D9F774-4914-475E-83EA-32978918F8BD}" presName="rootComposite" presStyleCnt="0"/>
      <dgm:spPr/>
    </dgm:pt>
    <dgm:pt modelId="{A1B3F940-8F65-4240-A45D-4942EAB3EBD4}" type="pres">
      <dgm:prSet presAssocID="{F6D9F774-4914-475E-83EA-32978918F8BD}" presName="rootText" presStyleLbl="node3" presStyleIdx="0" presStyleCnt="2" custScaleX="177297" custScaleY="19101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94D74C5-9314-4A74-9D89-84BCEA6F9FA4}" type="pres">
      <dgm:prSet presAssocID="{F6D9F774-4914-475E-83EA-32978918F8BD}" presName="rootConnector" presStyleLbl="node3" presStyleIdx="0" presStyleCnt="2"/>
      <dgm:spPr/>
      <dgm:t>
        <a:bodyPr/>
        <a:lstStyle/>
        <a:p>
          <a:endParaRPr lang="it-IT"/>
        </a:p>
      </dgm:t>
    </dgm:pt>
    <dgm:pt modelId="{3B7F3AC0-A11B-44FE-961F-C28740F519E9}" type="pres">
      <dgm:prSet presAssocID="{F6D9F774-4914-475E-83EA-32978918F8BD}" presName="hierChild4" presStyleCnt="0"/>
      <dgm:spPr/>
    </dgm:pt>
    <dgm:pt modelId="{AC04DDC8-8C5C-4F6C-9C69-B93C09487AF8}" type="pres">
      <dgm:prSet presAssocID="{F6D9F774-4914-475E-83EA-32978918F8BD}" presName="hierChild5" presStyleCnt="0"/>
      <dgm:spPr/>
    </dgm:pt>
    <dgm:pt modelId="{7FE03F19-D89B-4DFC-B48E-4F8EBBC3F67F}" type="pres">
      <dgm:prSet presAssocID="{D30CF9A7-0F57-41C7-B323-033E57637281}" presName="Name37" presStyleLbl="parChTrans1D3" presStyleIdx="1" presStyleCnt="2"/>
      <dgm:spPr/>
      <dgm:t>
        <a:bodyPr/>
        <a:lstStyle/>
        <a:p>
          <a:endParaRPr lang="it-IT"/>
        </a:p>
      </dgm:t>
    </dgm:pt>
    <dgm:pt modelId="{F4EF9BA1-6B32-4251-9B30-78478D0743CA}" type="pres">
      <dgm:prSet presAssocID="{9ED51F32-B365-42DF-8F2A-3B36EB0EF59A}" presName="hierRoot2" presStyleCnt="0">
        <dgm:presLayoutVars>
          <dgm:hierBranch val="init"/>
        </dgm:presLayoutVars>
      </dgm:prSet>
      <dgm:spPr/>
    </dgm:pt>
    <dgm:pt modelId="{C38775FE-D2BC-470B-B29E-F23958948156}" type="pres">
      <dgm:prSet presAssocID="{9ED51F32-B365-42DF-8F2A-3B36EB0EF59A}" presName="rootComposite" presStyleCnt="0"/>
      <dgm:spPr/>
    </dgm:pt>
    <dgm:pt modelId="{4CF7DD94-3491-4769-8C57-437212E865D4}" type="pres">
      <dgm:prSet presAssocID="{9ED51F32-B365-42DF-8F2A-3B36EB0EF59A}" presName="rootText" presStyleLbl="node3" presStyleIdx="1" presStyleCnt="2" custScaleX="166592" custScaleY="126672" custLinFactNeighborX="1953" custLinFactNeighborY="-143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390EA60-DEEA-4F94-A157-C150417B89D6}" type="pres">
      <dgm:prSet presAssocID="{9ED51F32-B365-42DF-8F2A-3B36EB0EF59A}" presName="rootConnector" presStyleLbl="node3" presStyleIdx="1" presStyleCnt="2"/>
      <dgm:spPr/>
      <dgm:t>
        <a:bodyPr/>
        <a:lstStyle/>
        <a:p>
          <a:endParaRPr lang="it-IT"/>
        </a:p>
      </dgm:t>
    </dgm:pt>
    <dgm:pt modelId="{74EEDABD-1BF9-48F1-8401-EDB78CE18C1C}" type="pres">
      <dgm:prSet presAssocID="{9ED51F32-B365-42DF-8F2A-3B36EB0EF59A}" presName="hierChild4" presStyleCnt="0"/>
      <dgm:spPr/>
    </dgm:pt>
    <dgm:pt modelId="{BF5B3B6C-F481-4599-AEE0-1C7B2FC7D147}" type="pres">
      <dgm:prSet presAssocID="{9ED51F32-B365-42DF-8F2A-3B36EB0EF59A}" presName="hierChild5" presStyleCnt="0"/>
      <dgm:spPr/>
    </dgm:pt>
    <dgm:pt modelId="{0AD4411A-BC7C-457B-BEE9-424743C68773}" type="pres">
      <dgm:prSet presAssocID="{7551C382-F308-4A92-98EC-CDFF8B5BB6F9}" presName="hierChild5" presStyleCnt="0"/>
      <dgm:spPr/>
    </dgm:pt>
    <dgm:pt modelId="{28ED90F4-FBE8-4BD7-8378-5C67B113E574}" type="pres">
      <dgm:prSet presAssocID="{6189ABFF-547C-445A-98A1-03B08C32BFC0}" presName="Name37" presStyleLbl="parChTrans1D2" presStyleIdx="2" presStyleCnt="4"/>
      <dgm:spPr/>
      <dgm:t>
        <a:bodyPr/>
        <a:lstStyle/>
        <a:p>
          <a:endParaRPr lang="it-IT"/>
        </a:p>
      </dgm:t>
    </dgm:pt>
    <dgm:pt modelId="{0DE32805-3ABD-4CFE-BCCB-012FA82EB2E3}" type="pres">
      <dgm:prSet presAssocID="{A8F75979-67F1-4AC7-9486-872CF5C1CE95}" presName="hierRoot2" presStyleCnt="0">
        <dgm:presLayoutVars>
          <dgm:hierBranch val="init"/>
        </dgm:presLayoutVars>
      </dgm:prSet>
      <dgm:spPr/>
    </dgm:pt>
    <dgm:pt modelId="{D7810197-DA5D-4BFD-A5EC-94A136B48FF9}" type="pres">
      <dgm:prSet presAssocID="{A8F75979-67F1-4AC7-9486-872CF5C1CE95}" presName="rootComposite" presStyleCnt="0"/>
      <dgm:spPr/>
    </dgm:pt>
    <dgm:pt modelId="{78AFD17F-ABAA-482E-9712-A85E6114504F}" type="pres">
      <dgm:prSet presAssocID="{A8F75979-67F1-4AC7-9486-872CF5C1CE95}" presName="rootText" presStyleLbl="node2" presStyleIdx="2" presStyleCnt="4" custScaleX="155271" custScaleY="17758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DFFBD34-13A0-4FD9-A18F-03841BF2C339}" type="pres">
      <dgm:prSet presAssocID="{A8F75979-67F1-4AC7-9486-872CF5C1CE95}" presName="rootConnector" presStyleLbl="node2" presStyleIdx="2" presStyleCnt="4"/>
      <dgm:spPr/>
      <dgm:t>
        <a:bodyPr/>
        <a:lstStyle/>
        <a:p>
          <a:endParaRPr lang="it-IT"/>
        </a:p>
      </dgm:t>
    </dgm:pt>
    <dgm:pt modelId="{7C6FCFF1-DCD2-42A2-8B52-4BEA18A69DCB}" type="pres">
      <dgm:prSet presAssocID="{A8F75979-67F1-4AC7-9486-872CF5C1CE95}" presName="hierChild4" presStyleCnt="0"/>
      <dgm:spPr/>
    </dgm:pt>
    <dgm:pt modelId="{EB2EE138-A3EC-4D76-8ADE-36D43D76E2F1}" type="pres">
      <dgm:prSet presAssocID="{A8F75979-67F1-4AC7-9486-872CF5C1CE95}" presName="hierChild5" presStyleCnt="0"/>
      <dgm:spPr/>
    </dgm:pt>
    <dgm:pt modelId="{6A682099-8523-48AA-B67F-9D774BB47F3D}" type="pres">
      <dgm:prSet presAssocID="{7EC1B4F4-FD40-40A4-A856-96FEB62BF672}" presName="Name37" presStyleLbl="parChTrans1D2" presStyleIdx="3" presStyleCnt="4"/>
      <dgm:spPr/>
      <dgm:t>
        <a:bodyPr/>
        <a:lstStyle/>
        <a:p>
          <a:endParaRPr lang="it-IT"/>
        </a:p>
      </dgm:t>
    </dgm:pt>
    <dgm:pt modelId="{91ACD6E2-F471-4BE2-845B-E92C1D0251F9}" type="pres">
      <dgm:prSet presAssocID="{D1EBCF3B-A2C4-4A60-99F1-1F8AAF1F5E57}" presName="hierRoot2" presStyleCnt="0">
        <dgm:presLayoutVars>
          <dgm:hierBranch val="init"/>
        </dgm:presLayoutVars>
      </dgm:prSet>
      <dgm:spPr/>
    </dgm:pt>
    <dgm:pt modelId="{E5839B75-C79E-41F6-A88D-CF324EBCE34F}" type="pres">
      <dgm:prSet presAssocID="{D1EBCF3B-A2C4-4A60-99F1-1F8AAF1F5E57}" presName="rootComposite" presStyleCnt="0"/>
      <dgm:spPr/>
    </dgm:pt>
    <dgm:pt modelId="{60B23A56-DCD6-428B-BAE4-82B058EC8B7E}" type="pres">
      <dgm:prSet presAssocID="{D1EBCF3B-A2C4-4A60-99F1-1F8AAF1F5E57}" presName="rootText" presStyleLbl="node2" presStyleIdx="3" presStyleCnt="4" custScaleX="135895" custScaleY="174029" custLinFactNeighborX="-1953" custLinFactNeighborY="130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5202C1F-3678-4AED-9DA9-B9D46854E561}" type="pres">
      <dgm:prSet presAssocID="{D1EBCF3B-A2C4-4A60-99F1-1F8AAF1F5E57}" presName="rootConnector" presStyleLbl="node2" presStyleIdx="3" presStyleCnt="4"/>
      <dgm:spPr/>
      <dgm:t>
        <a:bodyPr/>
        <a:lstStyle/>
        <a:p>
          <a:endParaRPr lang="it-IT"/>
        </a:p>
      </dgm:t>
    </dgm:pt>
    <dgm:pt modelId="{6A4B284F-2E5D-450E-AE23-B88BE3B6EC24}" type="pres">
      <dgm:prSet presAssocID="{D1EBCF3B-A2C4-4A60-99F1-1F8AAF1F5E57}" presName="hierChild4" presStyleCnt="0"/>
      <dgm:spPr/>
    </dgm:pt>
    <dgm:pt modelId="{8663383E-3349-4A16-B119-B45E5F26FDF2}" type="pres">
      <dgm:prSet presAssocID="{D1EBCF3B-A2C4-4A60-99F1-1F8AAF1F5E57}" presName="hierChild5" presStyleCnt="0"/>
      <dgm:spPr/>
    </dgm:pt>
    <dgm:pt modelId="{A4125F39-92CF-4B9D-AA34-930C369AA49F}" type="pres">
      <dgm:prSet presAssocID="{7A9C0188-2FC1-4BBE-BBE6-667A184FF01A}" presName="hierChild3" presStyleCnt="0"/>
      <dgm:spPr/>
    </dgm:pt>
  </dgm:ptLst>
  <dgm:cxnLst>
    <dgm:cxn modelId="{66314405-A8A9-4C55-B416-0464257A4AE7}" type="presOf" srcId="{A8F75979-67F1-4AC7-9486-872CF5C1CE95}" destId="{78AFD17F-ABAA-482E-9712-A85E6114504F}" srcOrd="0" destOrd="0" presId="urn:microsoft.com/office/officeart/2005/8/layout/orgChart1"/>
    <dgm:cxn modelId="{26A20797-E8D8-4391-94BF-5AA4875F8FF5}" type="presOf" srcId="{F6D9F774-4914-475E-83EA-32978918F8BD}" destId="{094D74C5-9314-4A74-9D89-84BCEA6F9FA4}" srcOrd="1" destOrd="0" presId="urn:microsoft.com/office/officeart/2005/8/layout/orgChart1"/>
    <dgm:cxn modelId="{ECA61A52-1D20-4CDC-81E0-78B64F63968F}" type="presOf" srcId="{8143EE7D-028F-4257-BC29-00A4727AF22A}" destId="{37CAAB24-2FCA-4CA5-ADD7-501C71BB207C}" srcOrd="0" destOrd="0" presId="urn:microsoft.com/office/officeart/2005/8/layout/orgChart1"/>
    <dgm:cxn modelId="{15617410-A56E-4959-9530-2990C71DA368}" srcId="{7551C382-F308-4A92-98EC-CDFF8B5BB6F9}" destId="{F6D9F774-4914-475E-83EA-32978918F8BD}" srcOrd="0" destOrd="0" parTransId="{1B166BF9-82E6-4155-8F85-260733C9C4E0}" sibTransId="{F7D18C04-D784-4A7C-82BE-51193AA7D599}"/>
    <dgm:cxn modelId="{04B6E50D-24E4-487F-B05F-5D560971EFFC}" type="presOf" srcId="{73DBCA4F-4E9D-4CEC-9103-9812D67F0645}" destId="{519EEB0C-B5BA-40D0-B5B9-BD3150006373}" srcOrd="0" destOrd="0" presId="urn:microsoft.com/office/officeart/2005/8/layout/orgChart1"/>
    <dgm:cxn modelId="{A4419512-A090-40BB-A42A-06AA58839DB0}" type="presOf" srcId="{F6D9F774-4914-475E-83EA-32978918F8BD}" destId="{A1B3F940-8F65-4240-A45D-4942EAB3EBD4}" srcOrd="0" destOrd="0" presId="urn:microsoft.com/office/officeart/2005/8/layout/orgChart1"/>
    <dgm:cxn modelId="{04AE0842-1656-4BF9-829B-66028760E7BA}" type="presOf" srcId="{8143EE7D-028F-4257-BC29-00A4727AF22A}" destId="{31D1E5AB-5500-4119-BACC-DA12C1B0BDFE}" srcOrd="1" destOrd="0" presId="urn:microsoft.com/office/officeart/2005/8/layout/orgChart1"/>
    <dgm:cxn modelId="{C86ECFB9-C0C1-4549-A77E-59D5241159BC}" type="presOf" srcId="{9ED51F32-B365-42DF-8F2A-3B36EB0EF59A}" destId="{E390EA60-DEEA-4F94-A157-C150417B89D6}" srcOrd="1" destOrd="0" presId="urn:microsoft.com/office/officeart/2005/8/layout/orgChart1"/>
    <dgm:cxn modelId="{F1FE789C-1C1B-4CBB-A732-9ADF6651A34B}" srcId="{7551C382-F308-4A92-98EC-CDFF8B5BB6F9}" destId="{9ED51F32-B365-42DF-8F2A-3B36EB0EF59A}" srcOrd="1" destOrd="0" parTransId="{D30CF9A7-0F57-41C7-B323-033E57637281}" sibTransId="{1E278869-B036-40C6-9C35-7F3F2A241DC8}"/>
    <dgm:cxn modelId="{2AE02496-43CC-43F7-BFDF-30E622FBF884}" type="presOf" srcId="{7EC1B4F4-FD40-40A4-A856-96FEB62BF672}" destId="{6A682099-8523-48AA-B67F-9D774BB47F3D}" srcOrd="0" destOrd="0" presId="urn:microsoft.com/office/officeart/2005/8/layout/orgChart1"/>
    <dgm:cxn modelId="{E7572B27-F912-474B-A873-231988FAD1B9}" srcId="{7A9C0188-2FC1-4BBE-BBE6-667A184FF01A}" destId="{D1EBCF3B-A2C4-4A60-99F1-1F8AAF1F5E57}" srcOrd="3" destOrd="0" parTransId="{7EC1B4F4-FD40-40A4-A856-96FEB62BF672}" sibTransId="{2AA6E985-6A07-4246-B267-5CB5483CA23C}"/>
    <dgm:cxn modelId="{7C0D5092-A2DC-416B-A618-29FB821676F2}" type="presOf" srcId="{6189ABFF-547C-445A-98A1-03B08C32BFC0}" destId="{28ED90F4-FBE8-4BD7-8378-5C67B113E574}" srcOrd="0" destOrd="0" presId="urn:microsoft.com/office/officeart/2005/8/layout/orgChart1"/>
    <dgm:cxn modelId="{9D73906E-2F53-47C4-B3AE-128BA46156AC}" type="presOf" srcId="{C46E2850-ED05-42A4-91A0-3ACC041CCD0E}" destId="{0D64AED3-B939-46B0-895B-28B53A4FB32B}" srcOrd="0" destOrd="0" presId="urn:microsoft.com/office/officeart/2005/8/layout/orgChart1"/>
    <dgm:cxn modelId="{7738A342-22DF-4CA8-80CF-A529D160AB3E}" type="presOf" srcId="{1B166BF9-82E6-4155-8F85-260733C9C4E0}" destId="{97553084-401E-47EA-9E6E-20925A998CC4}" srcOrd="0" destOrd="0" presId="urn:microsoft.com/office/officeart/2005/8/layout/orgChart1"/>
    <dgm:cxn modelId="{DB0B61C7-C64C-44F7-A597-91E307EF5EBF}" type="presOf" srcId="{7A9C0188-2FC1-4BBE-BBE6-667A184FF01A}" destId="{356BB2B3-65A9-465D-8721-7318C5E1A6A6}" srcOrd="0" destOrd="0" presId="urn:microsoft.com/office/officeart/2005/8/layout/orgChart1"/>
    <dgm:cxn modelId="{44411859-6344-4CB6-A5BF-EAB4B6593D79}" type="presOf" srcId="{D30CF9A7-0F57-41C7-B323-033E57637281}" destId="{7FE03F19-D89B-4DFC-B48E-4F8EBBC3F67F}" srcOrd="0" destOrd="0" presId="urn:microsoft.com/office/officeart/2005/8/layout/orgChart1"/>
    <dgm:cxn modelId="{F49F3C38-CDC9-4EE8-B824-3D861157AE03}" type="presOf" srcId="{82FA25E0-1000-412B-B626-E4CCFF4F6978}" destId="{3EFD35DE-A6AE-4150-931B-3129EC02A27A}" srcOrd="0" destOrd="0" presId="urn:microsoft.com/office/officeart/2005/8/layout/orgChart1"/>
    <dgm:cxn modelId="{433F59A4-C552-436B-8D26-210158D6FDDC}" srcId="{C46E2850-ED05-42A4-91A0-3ACC041CCD0E}" destId="{7A9C0188-2FC1-4BBE-BBE6-667A184FF01A}" srcOrd="0" destOrd="0" parTransId="{13AB3EEF-C76A-41C5-AD11-D9C86F71DE57}" sibTransId="{D9BD8AD8-5F29-417A-9C74-2CC989B4673C}"/>
    <dgm:cxn modelId="{E75A63D9-0FF1-4E95-A7F9-782DAE81312B}" type="presOf" srcId="{7551C382-F308-4A92-98EC-CDFF8B5BB6F9}" destId="{C705EF57-8DA3-4E8B-BA00-8E514D548AB7}" srcOrd="0" destOrd="0" presId="urn:microsoft.com/office/officeart/2005/8/layout/orgChart1"/>
    <dgm:cxn modelId="{4BE5A153-4611-4CDF-AF89-478EAEB0E862}" type="presOf" srcId="{9ED51F32-B365-42DF-8F2A-3B36EB0EF59A}" destId="{4CF7DD94-3491-4769-8C57-437212E865D4}" srcOrd="0" destOrd="0" presId="urn:microsoft.com/office/officeart/2005/8/layout/orgChart1"/>
    <dgm:cxn modelId="{4F7A4D3D-5645-409C-AB79-0993C86E4086}" type="presOf" srcId="{7551C382-F308-4A92-98EC-CDFF8B5BB6F9}" destId="{38A80467-EAFE-4623-86DE-E7F4D8F51897}" srcOrd="1" destOrd="0" presId="urn:microsoft.com/office/officeart/2005/8/layout/orgChart1"/>
    <dgm:cxn modelId="{5CFE63F8-896B-4358-9391-3519C605B98F}" srcId="{7A9C0188-2FC1-4BBE-BBE6-667A184FF01A}" destId="{7551C382-F308-4A92-98EC-CDFF8B5BB6F9}" srcOrd="1" destOrd="0" parTransId="{82FA25E0-1000-412B-B626-E4CCFF4F6978}" sibTransId="{0F3D1A98-0623-4562-A95F-3F7A1371DAB8}"/>
    <dgm:cxn modelId="{38B56EAB-3D8B-49BB-A486-2F42C3792236}" srcId="{7A9C0188-2FC1-4BBE-BBE6-667A184FF01A}" destId="{A8F75979-67F1-4AC7-9486-872CF5C1CE95}" srcOrd="2" destOrd="0" parTransId="{6189ABFF-547C-445A-98A1-03B08C32BFC0}" sibTransId="{359D70AC-D7FF-4D9F-899F-5E71E8F07292}"/>
    <dgm:cxn modelId="{3A05F1BE-CF5F-4720-9FE4-707438B841EB}" srcId="{7A9C0188-2FC1-4BBE-BBE6-667A184FF01A}" destId="{8143EE7D-028F-4257-BC29-00A4727AF22A}" srcOrd="0" destOrd="0" parTransId="{73DBCA4F-4E9D-4CEC-9103-9812D67F0645}" sibTransId="{55E8B5A8-1350-4EF3-90E3-962FD13013E5}"/>
    <dgm:cxn modelId="{7F81817C-73A5-4649-834C-18C860A8697D}" type="presOf" srcId="{D1EBCF3B-A2C4-4A60-99F1-1F8AAF1F5E57}" destId="{25202C1F-3678-4AED-9DA9-B9D46854E561}" srcOrd="1" destOrd="0" presId="urn:microsoft.com/office/officeart/2005/8/layout/orgChart1"/>
    <dgm:cxn modelId="{0539B0AD-7CB9-4532-B574-F1B0F7D448F9}" type="presOf" srcId="{7A9C0188-2FC1-4BBE-BBE6-667A184FF01A}" destId="{D2E2B949-1970-44BA-87DA-79B8DC0B7488}" srcOrd="1" destOrd="0" presId="urn:microsoft.com/office/officeart/2005/8/layout/orgChart1"/>
    <dgm:cxn modelId="{2EB38E32-6390-4E06-BC64-0BDDD628E549}" type="presOf" srcId="{A8F75979-67F1-4AC7-9486-872CF5C1CE95}" destId="{0DFFBD34-13A0-4FD9-A18F-03841BF2C339}" srcOrd="1" destOrd="0" presId="urn:microsoft.com/office/officeart/2005/8/layout/orgChart1"/>
    <dgm:cxn modelId="{8B14EB68-B233-4BD8-A775-7EAD5627D5E7}" type="presOf" srcId="{D1EBCF3B-A2C4-4A60-99F1-1F8AAF1F5E57}" destId="{60B23A56-DCD6-428B-BAE4-82B058EC8B7E}" srcOrd="0" destOrd="0" presId="urn:microsoft.com/office/officeart/2005/8/layout/orgChart1"/>
    <dgm:cxn modelId="{E9DDF76E-9185-4DB9-9BBF-D56BC0365B50}" type="presParOf" srcId="{0D64AED3-B939-46B0-895B-28B53A4FB32B}" destId="{10369514-8D0F-4631-8E08-0CFDE2AB7ADB}" srcOrd="0" destOrd="0" presId="urn:microsoft.com/office/officeart/2005/8/layout/orgChart1"/>
    <dgm:cxn modelId="{DEA83AE0-624E-4E48-8713-EC5821AF779C}" type="presParOf" srcId="{10369514-8D0F-4631-8E08-0CFDE2AB7ADB}" destId="{56F8D690-2B65-4B14-B9BF-0C85686FC1EE}" srcOrd="0" destOrd="0" presId="urn:microsoft.com/office/officeart/2005/8/layout/orgChart1"/>
    <dgm:cxn modelId="{9C041C48-E322-433B-A200-260D573C20B8}" type="presParOf" srcId="{56F8D690-2B65-4B14-B9BF-0C85686FC1EE}" destId="{356BB2B3-65A9-465D-8721-7318C5E1A6A6}" srcOrd="0" destOrd="0" presId="urn:microsoft.com/office/officeart/2005/8/layout/orgChart1"/>
    <dgm:cxn modelId="{8524623D-48EC-4E5C-AE5E-DEAD544027F2}" type="presParOf" srcId="{56F8D690-2B65-4B14-B9BF-0C85686FC1EE}" destId="{D2E2B949-1970-44BA-87DA-79B8DC0B7488}" srcOrd="1" destOrd="0" presId="urn:microsoft.com/office/officeart/2005/8/layout/orgChart1"/>
    <dgm:cxn modelId="{EC0BB2AC-75E8-4547-A64A-F45F94B08ED7}" type="presParOf" srcId="{10369514-8D0F-4631-8E08-0CFDE2AB7ADB}" destId="{6F4CE5E9-5FC8-4E94-AE89-B893A0D33F72}" srcOrd="1" destOrd="0" presId="urn:microsoft.com/office/officeart/2005/8/layout/orgChart1"/>
    <dgm:cxn modelId="{77793EAD-B3C2-49B8-AEC0-139EFC343339}" type="presParOf" srcId="{6F4CE5E9-5FC8-4E94-AE89-B893A0D33F72}" destId="{519EEB0C-B5BA-40D0-B5B9-BD3150006373}" srcOrd="0" destOrd="0" presId="urn:microsoft.com/office/officeart/2005/8/layout/orgChart1"/>
    <dgm:cxn modelId="{3E1CD99E-7A72-404A-8033-1BDEB0B7977E}" type="presParOf" srcId="{6F4CE5E9-5FC8-4E94-AE89-B893A0D33F72}" destId="{3B1BB801-4539-4B7C-A8A9-50217E84D31E}" srcOrd="1" destOrd="0" presId="urn:microsoft.com/office/officeart/2005/8/layout/orgChart1"/>
    <dgm:cxn modelId="{0E4026D9-65B4-44A3-9D26-979BA9387B56}" type="presParOf" srcId="{3B1BB801-4539-4B7C-A8A9-50217E84D31E}" destId="{BA22B7A5-6A44-468B-8FD9-A6F27C93941B}" srcOrd="0" destOrd="0" presId="urn:microsoft.com/office/officeart/2005/8/layout/orgChart1"/>
    <dgm:cxn modelId="{01779941-CAD6-4C11-9E42-C2C83E64B1F2}" type="presParOf" srcId="{BA22B7A5-6A44-468B-8FD9-A6F27C93941B}" destId="{37CAAB24-2FCA-4CA5-ADD7-501C71BB207C}" srcOrd="0" destOrd="0" presId="urn:microsoft.com/office/officeart/2005/8/layout/orgChart1"/>
    <dgm:cxn modelId="{14B1F7FF-0AB6-40FB-9C2A-2F1E536A856C}" type="presParOf" srcId="{BA22B7A5-6A44-468B-8FD9-A6F27C93941B}" destId="{31D1E5AB-5500-4119-BACC-DA12C1B0BDFE}" srcOrd="1" destOrd="0" presId="urn:microsoft.com/office/officeart/2005/8/layout/orgChart1"/>
    <dgm:cxn modelId="{75FCD49A-F9AF-4495-8074-ADE3058D87D7}" type="presParOf" srcId="{3B1BB801-4539-4B7C-A8A9-50217E84D31E}" destId="{6C2C8341-E638-4523-A83B-4DECD926D189}" srcOrd="1" destOrd="0" presId="urn:microsoft.com/office/officeart/2005/8/layout/orgChart1"/>
    <dgm:cxn modelId="{EE6434AF-A44D-43D9-A3CA-98DF3CC4BB44}" type="presParOf" srcId="{3B1BB801-4539-4B7C-A8A9-50217E84D31E}" destId="{02792F97-D8FA-4928-A070-C022313CE287}" srcOrd="2" destOrd="0" presId="urn:microsoft.com/office/officeart/2005/8/layout/orgChart1"/>
    <dgm:cxn modelId="{1AA7F9E7-3657-46EE-BE30-94CA97FB8942}" type="presParOf" srcId="{6F4CE5E9-5FC8-4E94-AE89-B893A0D33F72}" destId="{3EFD35DE-A6AE-4150-931B-3129EC02A27A}" srcOrd="2" destOrd="0" presId="urn:microsoft.com/office/officeart/2005/8/layout/orgChart1"/>
    <dgm:cxn modelId="{91C9483C-4660-47B4-9B31-2AF828EFFE67}" type="presParOf" srcId="{6F4CE5E9-5FC8-4E94-AE89-B893A0D33F72}" destId="{0A142804-6EB5-4648-8100-103099A854C7}" srcOrd="3" destOrd="0" presId="urn:microsoft.com/office/officeart/2005/8/layout/orgChart1"/>
    <dgm:cxn modelId="{214D137F-E02D-48B8-8432-D645E622C3F1}" type="presParOf" srcId="{0A142804-6EB5-4648-8100-103099A854C7}" destId="{E6485ACA-EADF-4FEF-BCA0-04579D65BF1B}" srcOrd="0" destOrd="0" presId="urn:microsoft.com/office/officeart/2005/8/layout/orgChart1"/>
    <dgm:cxn modelId="{163AF9BC-59D5-49CB-BF0C-D750722235D0}" type="presParOf" srcId="{E6485ACA-EADF-4FEF-BCA0-04579D65BF1B}" destId="{C705EF57-8DA3-4E8B-BA00-8E514D548AB7}" srcOrd="0" destOrd="0" presId="urn:microsoft.com/office/officeart/2005/8/layout/orgChart1"/>
    <dgm:cxn modelId="{91C2AC8B-8B7B-4D0B-9AEF-7A23A77317A1}" type="presParOf" srcId="{E6485ACA-EADF-4FEF-BCA0-04579D65BF1B}" destId="{38A80467-EAFE-4623-86DE-E7F4D8F51897}" srcOrd="1" destOrd="0" presId="urn:microsoft.com/office/officeart/2005/8/layout/orgChart1"/>
    <dgm:cxn modelId="{B31F631A-E42D-4667-9A39-3A7B6DD8B025}" type="presParOf" srcId="{0A142804-6EB5-4648-8100-103099A854C7}" destId="{24239C67-C550-45A8-B16F-FC25BD9ADB31}" srcOrd="1" destOrd="0" presId="urn:microsoft.com/office/officeart/2005/8/layout/orgChart1"/>
    <dgm:cxn modelId="{28E022A8-57C4-44A4-9552-02571D214DFC}" type="presParOf" srcId="{24239C67-C550-45A8-B16F-FC25BD9ADB31}" destId="{97553084-401E-47EA-9E6E-20925A998CC4}" srcOrd="0" destOrd="0" presId="urn:microsoft.com/office/officeart/2005/8/layout/orgChart1"/>
    <dgm:cxn modelId="{12F297B6-375E-400A-8745-3EB42423F2B4}" type="presParOf" srcId="{24239C67-C550-45A8-B16F-FC25BD9ADB31}" destId="{32389434-AB98-459A-AA53-3FFFC5092E41}" srcOrd="1" destOrd="0" presId="urn:microsoft.com/office/officeart/2005/8/layout/orgChart1"/>
    <dgm:cxn modelId="{EFEC55E5-64A8-472E-855F-56895D070BC3}" type="presParOf" srcId="{32389434-AB98-459A-AA53-3FFFC5092E41}" destId="{7FC7984C-77AE-4F08-BCF2-7C26D444390B}" srcOrd="0" destOrd="0" presId="urn:microsoft.com/office/officeart/2005/8/layout/orgChart1"/>
    <dgm:cxn modelId="{FA1D5115-F823-40B6-8DE3-83DF4708335D}" type="presParOf" srcId="{7FC7984C-77AE-4F08-BCF2-7C26D444390B}" destId="{A1B3F940-8F65-4240-A45D-4942EAB3EBD4}" srcOrd="0" destOrd="0" presId="urn:microsoft.com/office/officeart/2005/8/layout/orgChart1"/>
    <dgm:cxn modelId="{34EF3946-8A46-4C08-ADB7-6305EE2329CC}" type="presParOf" srcId="{7FC7984C-77AE-4F08-BCF2-7C26D444390B}" destId="{094D74C5-9314-4A74-9D89-84BCEA6F9FA4}" srcOrd="1" destOrd="0" presId="urn:microsoft.com/office/officeart/2005/8/layout/orgChart1"/>
    <dgm:cxn modelId="{D54B1FA5-E782-48C8-9553-6ED05FB9A753}" type="presParOf" srcId="{32389434-AB98-459A-AA53-3FFFC5092E41}" destId="{3B7F3AC0-A11B-44FE-961F-C28740F519E9}" srcOrd="1" destOrd="0" presId="urn:microsoft.com/office/officeart/2005/8/layout/orgChart1"/>
    <dgm:cxn modelId="{1F3FB8A3-B628-4F63-A909-221E7030E088}" type="presParOf" srcId="{32389434-AB98-459A-AA53-3FFFC5092E41}" destId="{AC04DDC8-8C5C-4F6C-9C69-B93C09487AF8}" srcOrd="2" destOrd="0" presId="urn:microsoft.com/office/officeart/2005/8/layout/orgChart1"/>
    <dgm:cxn modelId="{9CB9E7DE-0ADA-4984-B887-DCB17B87E126}" type="presParOf" srcId="{24239C67-C550-45A8-B16F-FC25BD9ADB31}" destId="{7FE03F19-D89B-4DFC-B48E-4F8EBBC3F67F}" srcOrd="2" destOrd="0" presId="urn:microsoft.com/office/officeart/2005/8/layout/orgChart1"/>
    <dgm:cxn modelId="{65A6ECB3-F857-464D-BD1C-5C508D308687}" type="presParOf" srcId="{24239C67-C550-45A8-B16F-FC25BD9ADB31}" destId="{F4EF9BA1-6B32-4251-9B30-78478D0743CA}" srcOrd="3" destOrd="0" presId="urn:microsoft.com/office/officeart/2005/8/layout/orgChart1"/>
    <dgm:cxn modelId="{1A6D3678-245A-4E57-9540-46A497ECA28F}" type="presParOf" srcId="{F4EF9BA1-6B32-4251-9B30-78478D0743CA}" destId="{C38775FE-D2BC-470B-B29E-F23958948156}" srcOrd="0" destOrd="0" presId="urn:microsoft.com/office/officeart/2005/8/layout/orgChart1"/>
    <dgm:cxn modelId="{ED82E136-D42E-4C87-BB90-1E8DA84F92C8}" type="presParOf" srcId="{C38775FE-D2BC-470B-B29E-F23958948156}" destId="{4CF7DD94-3491-4769-8C57-437212E865D4}" srcOrd="0" destOrd="0" presId="urn:microsoft.com/office/officeart/2005/8/layout/orgChart1"/>
    <dgm:cxn modelId="{327A0C57-4052-44AA-9FEC-A5EFD7A44FF7}" type="presParOf" srcId="{C38775FE-D2BC-470B-B29E-F23958948156}" destId="{E390EA60-DEEA-4F94-A157-C150417B89D6}" srcOrd="1" destOrd="0" presId="urn:microsoft.com/office/officeart/2005/8/layout/orgChart1"/>
    <dgm:cxn modelId="{BA1E4E45-A26B-426D-AA80-A70E52DCF5C3}" type="presParOf" srcId="{F4EF9BA1-6B32-4251-9B30-78478D0743CA}" destId="{74EEDABD-1BF9-48F1-8401-EDB78CE18C1C}" srcOrd="1" destOrd="0" presId="urn:microsoft.com/office/officeart/2005/8/layout/orgChart1"/>
    <dgm:cxn modelId="{F1DE790E-5A33-4621-899A-8F7EEAFA6451}" type="presParOf" srcId="{F4EF9BA1-6B32-4251-9B30-78478D0743CA}" destId="{BF5B3B6C-F481-4599-AEE0-1C7B2FC7D147}" srcOrd="2" destOrd="0" presId="urn:microsoft.com/office/officeart/2005/8/layout/orgChart1"/>
    <dgm:cxn modelId="{B24030BB-D130-4534-B2D3-C57509E210AB}" type="presParOf" srcId="{0A142804-6EB5-4648-8100-103099A854C7}" destId="{0AD4411A-BC7C-457B-BEE9-424743C68773}" srcOrd="2" destOrd="0" presId="urn:microsoft.com/office/officeart/2005/8/layout/orgChart1"/>
    <dgm:cxn modelId="{4614F76A-D0BC-46BD-B3CB-8F5FC8ABA37D}" type="presParOf" srcId="{6F4CE5E9-5FC8-4E94-AE89-B893A0D33F72}" destId="{28ED90F4-FBE8-4BD7-8378-5C67B113E574}" srcOrd="4" destOrd="0" presId="urn:microsoft.com/office/officeart/2005/8/layout/orgChart1"/>
    <dgm:cxn modelId="{178F02C4-259B-490F-973A-7CCAC876C681}" type="presParOf" srcId="{6F4CE5E9-5FC8-4E94-AE89-B893A0D33F72}" destId="{0DE32805-3ABD-4CFE-BCCB-012FA82EB2E3}" srcOrd="5" destOrd="0" presId="urn:microsoft.com/office/officeart/2005/8/layout/orgChart1"/>
    <dgm:cxn modelId="{4D35F0BF-11E7-4CE8-BD26-4CC6EA461D61}" type="presParOf" srcId="{0DE32805-3ABD-4CFE-BCCB-012FA82EB2E3}" destId="{D7810197-DA5D-4BFD-A5EC-94A136B48FF9}" srcOrd="0" destOrd="0" presId="urn:microsoft.com/office/officeart/2005/8/layout/orgChart1"/>
    <dgm:cxn modelId="{01D3983E-87C1-4922-9161-21C2961479CA}" type="presParOf" srcId="{D7810197-DA5D-4BFD-A5EC-94A136B48FF9}" destId="{78AFD17F-ABAA-482E-9712-A85E6114504F}" srcOrd="0" destOrd="0" presId="urn:microsoft.com/office/officeart/2005/8/layout/orgChart1"/>
    <dgm:cxn modelId="{913D3AE1-10C1-4C79-8E9D-674D3F475740}" type="presParOf" srcId="{D7810197-DA5D-4BFD-A5EC-94A136B48FF9}" destId="{0DFFBD34-13A0-4FD9-A18F-03841BF2C339}" srcOrd="1" destOrd="0" presId="urn:microsoft.com/office/officeart/2005/8/layout/orgChart1"/>
    <dgm:cxn modelId="{E7B67EAC-EB10-49C2-A9CB-D5B09C6E0A1A}" type="presParOf" srcId="{0DE32805-3ABD-4CFE-BCCB-012FA82EB2E3}" destId="{7C6FCFF1-DCD2-42A2-8B52-4BEA18A69DCB}" srcOrd="1" destOrd="0" presId="urn:microsoft.com/office/officeart/2005/8/layout/orgChart1"/>
    <dgm:cxn modelId="{F224339E-F909-4506-A1B8-002AB317448B}" type="presParOf" srcId="{0DE32805-3ABD-4CFE-BCCB-012FA82EB2E3}" destId="{EB2EE138-A3EC-4D76-8ADE-36D43D76E2F1}" srcOrd="2" destOrd="0" presId="urn:microsoft.com/office/officeart/2005/8/layout/orgChart1"/>
    <dgm:cxn modelId="{FA84A26B-276B-4286-9697-E648059C2706}" type="presParOf" srcId="{6F4CE5E9-5FC8-4E94-AE89-B893A0D33F72}" destId="{6A682099-8523-48AA-B67F-9D774BB47F3D}" srcOrd="6" destOrd="0" presId="urn:microsoft.com/office/officeart/2005/8/layout/orgChart1"/>
    <dgm:cxn modelId="{DA758A8A-EB51-4384-9BDF-D6D351B6259F}" type="presParOf" srcId="{6F4CE5E9-5FC8-4E94-AE89-B893A0D33F72}" destId="{91ACD6E2-F471-4BE2-845B-E92C1D0251F9}" srcOrd="7" destOrd="0" presId="urn:microsoft.com/office/officeart/2005/8/layout/orgChart1"/>
    <dgm:cxn modelId="{855B764C-7B9D-44EA-914F-489E1DCC11A6}" type="presParOf" srcId="{91ACD6E2-F471-4BE2-845B-E92C1D0251F9}" destId="{E5839B75-C79E-41F6-A88D-CF324EBCE34F}" srcOrd="0" destOrd="0" presId="urn:microsoft.com/office/officeart/2005/8/layout/orgChart1"/>
    <dgm:cxn modelId="{1BFADFA0-488F-464B-9CF6-8B4E0810AC7B}" type="presParOf" srcId="{E5839B75-C79E-41F6-A88D-CF324EBCE34F}" destId="{60B23A56-DCD6-428B-BAE4-82B058EC8B7E}" srcOrd="0" destOrd="0" presId="urn:microsoft.com/office/officeart/2005/8/layout/orgChart1"/>
    <dgm:cxn modelId="{ABF30DC4-BACE-4848-8F22-C30FB1383DCE}" type="presParOf" srcId="{E5839B75-C79E-41F6-A88D-CF324EBCE34F}" destId="{25202C1F-3678-4AED-9DA9-B9D46854E561}" srcOrd="1" destOrd="0" presId="urn:microsoft.com/office/officeart/2005/8/layout/orgChart1"/>
    <dgm:cxn modelId="{A9134BC2-C836-43CE-A2C0-D8DC786F2CE7}" type="presParOf" srcId="{91ACD6E2-F471-4BE2-845B-E92C1D0251F9}" destId="{6A4B284F-2E5D-450E-AE23-B88BE3B6EC24}" srcOrd="1" destOrd="0" presId="urn:microsoft.com/office/officeart/2005/8/layout/orgChart1"/>
    <dgm:cxn modelId="{308D62A6-6A6A-4717-BAAD-BBFB5EAA50CD}" type="presParOf" srcId="{91ACD6E2-F471-4BE2-845B-E92C1D0251F9}" destId="{8663383E-3349-4A16-B119-B45E5F26FDF2}" srcOrd="2" destOrd="0" presId="urn:microsoft.com/office/officeart/2005/8/layout/orgChart1"/>
    <dgm:cxn modelId="{597AB3D2-52A8-44EC-B448-E7B7A62CB483}" type="presParOf" srcId="{10369514-8D0F-4631-8E08-0CFDE2AB7ADB}" destId="{A4125F39-92CF-4B9D-AA34-930C369AA49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6E2850-ED05-42A4-91A0-3ACC041CCD0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A9C0188-2FC1-4BBE-BBE6-667A184FF01A}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CCCC"/>
        </a:solidFill>
      </dgm:spPr>
      <dgm:t>
        <a:bodyPr/>
        <a:lstStyle/>
        <a:p>
          <a:r>
            <a:rPr lang="it-IT" sz="1050" b="1" kern="1200" dirty="0" smtClean="0">
              <a:solidFill>
                <a:schemeClr val="tx1"/>
              </a:solidFill>
            </a:rPr>
            <a:t>DIPARTIMENTO SERVIZI</a:t>
          </a:r>
        </a:p>
        <a:p>
          <a:r>
            <a:rPr lang="it-IT" sz="1000" b="1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Dott. Andrea CIARMIELLO</a:t>
          </a:r>
        </a:p>
        <a:p>
          <a:r>
            <a:rPr lang="it-IT" sz="1050" kern="1200" dirty="0" smtClean="0">
              <a:solidFill>
                <a:schemeClr val="tx1"/>
              </a:solidFill>
            </a:rPr>
            <a:t>Del. 1292 del 30.12.2025</a:t>
          </a:r>
        </a:p>
        <a:p>
          <a:r>
            <a:rPr lang="it-IT" sz="1050" kern="1200" dirty="0" smtClean="0">
              <a:solidFill>
                <a:schemeClr val="tx1"/>
              </a:solidFill>
            </a:rPr>
            <a:t>dal 01.01.2026 al 30.06.2026</a:t>
          </a:r>
          <a:r>
            <a:rPr lang="it-IT" sz="1050" b="1" kern="1200" dirty="0" smtClean="0">
              <a:solidFill>
                <a:schemeClr val="tx1"/>
              </a:solidFill>
            </a:rPr>
            <a:t> </a:t>
          </a:r>
          <a:endParaRPr lang="it-IT" sz="900" b="0" kern="1200" dirty="0">
            <a:solidFill>
              <a:schemeClr val="tx1"/>
            </a:solidFill>
          </a:endParaRPr>
        </a:p>
      </dgm:t>
    </dgm:pt>
    <dgm:pt modelId="{13AB3EEF-C76A-41C5-AD11-D9C86F71DE57}" type="parTrans" cxnId="{433F59A4-C552-436B-8D26-210158D6FDDC}">
      <dgm:prSet/>
      <dgm:spPr/>
      <dgm:t>
        <a:bodyPr/>
        <a:lstStyle/>
        <a:p>
          <a:endParaRPr lang="it-IT" b="1"/>
        </a:p>
      </dgm:t>
    </dgm:pt>
    <dgm:pt modelId="{D9BD8AD8-5F29-417A-9C74-2CC989B4673C}" type="sibTrans" cxnId="{433F59A4-C552-436B-8D26-210158D6FDDC}">
      <dgm:prSet/>
      <dgm:spPr/>
      <dgm:t>
        <a:bodyPr/>
        <a:lstStyle/>
        <a:p>
          <a:endParaRPr lang="it-IT" b="1"/>
        </a:p>
      </dgm:t>
    </dgm:pt>
    <dgm:pt modelId="{43FA0CAC-B336-4F50-B491-5141D057F570}" type="asst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00"/>
        </a:solidFill>
        <a:ln/>
      </dgm:spPr>
      <dgm:t>
        <a:bodyPr/>
        <a:lstStyle/>
        <a:p>
          <a:endParaRPr lang="it-IT" sz="1000" b="1" dirty="0" smtClean="0">
            <a:solidFill>
              <a:schemeClr val="tx1"/>
            </a:solidFill>
          </a:endParaRPr>
        </a:p>
        <a:p>
          <a:r>
            <a:rPr lang="it-IT" sz="1000" b="1" dirty="0" smtClean="0">
              <a:solidFill>
                <a:schemeClr val="tx1"/>
              </a:solidFill>
            </a:rPr>
            <a:t>S.S.D. Laboratorio specialistico tossicologia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Paolo BUCCHIONI</a:t>
          </a:r>
        </a:p>
        <a:p>
          <a:r>
            <a:rPr lang="it-IT" sz="1000" dirty="0" smtClean="0">
              <a:solidFill>
                <a:schemeClr val="tx1"/>
              </a:solidFill>
            </a:rPr>
            <a:t>Del. n. 603 del 29.06.2022</a:t>
          </a:r>
        </a:p>
        <a:p>
          <a:r>
            <a:rPr lang="it-IT" sz="1000" dirty="0" smtClean="0">
              <a:solidFill>
                <a:schemeClr val="tx1"/>
              </a:solidFill>
            </a:rPr>
            <a:t>dal 01.01.2022 al 31.12.2026</a:t>
          </a:r>
          <a:endParaRPr lang="it-IT" sz="1000" b="1" dirty="0" smtClean="0">
            <a:solidFill>
              <a:schemeClr val="tx1"/>
            </a:solidFill>
          </a:endParaRPr>
        </a:p>
        <a:p>
          <a:endParaRPr lang="it-IT" sz="1000" b="1" dirty="0" smtClean="0">
            <a:solidFill>
              <a:schemeClr val="tx1"/>
            </a:solidFill>
          </a:endParaRPr>
        </a:p>
      </dgm:t>
    </dgm:pt>
    <dgm:pt modelId="{B84ADB34-EDDA-40B1-A5C9-540E1BA8E0F6}" type="parTrans" cxnId="{22903175-E590-4211-81E3-8F4729A286EC}">
      <dgm:prSet/>
      <dgm:spPr/>
      <dgm:t>
        <a:bodyPr/>
        <a:lstStyle/>
        <a:p>
          <a:endParaRPr lang="it-IT" b="1"/>
        </a:p>
      </dgm:t>
    </dgm:pt>
    <dgm:pt modelId="{3B33E131-7BF6-4BB0-8062-0AA4A1088806}" type="sibTrans" cxnId="{22903175-E590-4211-81E3-8F4729A286EC}">
      <dgm:prSet/>
      <dgm:spPr/>
      <dgm:t>
        <a:bodyPr/>
        <a:lstStyle/>
        <a:p>
          <a:endParaRPr lang="it-IT" b="1"/>
        </a:p>
      </dgm:t>
    </dgm:pt>
    <dgm:pt modelId="{C80AD15A-F1B4-493B-B37E-AC0AC7381A10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Radiologia  Interventistica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Matteo BARATTINI  </a:t>
          </a:r>
        </a:p>
        <a:p>
          <a:r>
            <a:rPr lang="it-IT" sz="1000" b="0" u="none" dirty="0" smtClean="0">
              <a:solidFill>
                <a:schemeClr val="tx1"/>
              </a:solidFill>
            </a:rPr>
            <a:t>Del. n. 634 del 03.07.2025</a:t>
          </a:r>
        </a:p>
        <a:p>
          <a:r>
            <a:rPr lang="it-IT" sz="1000" b="0" u="none" dirty="0" smtClean="0">
              <a:solidFill>
                <a:schemeClr val="tx1"/>
              </a:solidFill>
            </a:rPr>
            <a:t>dal 16.07.2025 al 15.07.2030 </a:t>
          </a:r>
          <a:endParaRPr lang="it-IT" sz="1000" b="0" u="sng" dirty="0" smtClean="0">
            <a:solidFill>
              <a:schemeClr val="tx1"/>
            </a:solidFill>
          </a:endParaRPr>
        </a:p>
      </dgm:t>
    </dgm:pt>
    <dgm:pt modelId="{E84C6D1E-B497-4F46-B7A5-05EDD040B6D7}" type="parTrans" cxnId="{AB7A3171-BA4D-408E-8AA3-53452C751C07}">
      <dgm:prSet/>
      <dgm:spPr/>
      <dgm:t>
        <a:bodyPr/>
        <a:lstStyle/>
        <a:p>
          <a:endParaRPr lang="it-IT" b="1"/>
        </a:p>
      </dgm:t>
    </dgm:pt>
    <dgm:pt modelId="{95903CCC-D5CE-4CB9-9F7F-AFCC15A5F831}" type="sibTrans" cxnId="{AB7A3171-BA4D-408E-8AA3-53452C751C07}">
      <dgm:prSet/>
      <dgm:spPr/>
      <dgm:t>
        <a:bodyPr/>
        <a:lstStyle/>
        <a:p>
          <a:endParaRPr lang="it-IT" b="1"/>
        </a:p>
      </dgm:t>
    </dgm:pt>
    <dgm:pt modelId="{A8F75979-67F1-4AC7-9486-872CF5C1CE95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Medicina Nucleare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Andrea CIARMIELLO</a:t>
          </a:r>
        </a:p>
        <a:p>
          <a:r>
            <a:rPr lang="it-IT" sz="1000" dirty="0" smtClean="0">
              <a:solidFill>
                <a:schemeClr val="tx1"/>
              </a:solidFill>
            </a:rPr>
            <a:t>Del. n. 932 del 14.11.2023</a:t>
          </a:r>
        </a:p>
        <a:p>
          <a:r>
            <a:rPr lang="it-IT" sz="1000" dirty="0" smtClean="0">
              <a:solidFill>
                <a:schemeClr val="tx1"/>
              </a:solidFill>
            </a:rPr>
            <a:t>da 17.01.2023 al  16.01.2028</a:t>
          </a:r>
          <a:endParaRPr lang="it-IT" sz="1000" b="1" dirty="0" smtClean="0">
            <a:solidFill>
              <a:schemeClr val="tx1"/>
            </a:solidFill>
          </a:endParaRPr>
        </a:p>
      </dgm:t>
    </dgm:pt>
    <dgm:pt modelId="{6189ABFF-547C-445A-98A1-03B08C32BFC0}" type="parTrans" cxnId="{38B56EAB-3D8B-49BB-A486-2F42C3792236}">
      <dgm:prSet/>
      <dgm:spPr/>
      <dgm:t>
        <a:bodyPr/>
        <a:lstStyle/>
        <a:p>
          <a:endParaRPr lang="it-IT" b="1"/>
        </a:p>
      </dgm:t>
    </dgm:pt>
    <dgm:pt modelId="{359D70AC-D7FF-4D9F-899F-5E71E8F07292}" type="sibTrans" cxnId="{38B56EAB-3D8B-49BB-A486-2F42C3792236}">
      <dgm:prSet/>
      <dgm:spPr/>
      <dgm:t>
        <a:bodyPr/>
        <a:lstStyle/>
        <a:p>
          <a:endParaRPr lang="it-IT" b="1"/>
        </a:p>
      </dgm:t>
    </dgm:pt>
    <dgm:pt modelId="{D1EBCF3B-A2C4-4A60-99F1-1F8AAF1F5E57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Patologia clinica e laboratorio analisi f.f.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Fabrizio VIA</a:t>
          </a:r>
        </a:p>
        <a:p>
          <a:r>
            <a:rPr lang="it-IT" sz="1000" dirty="0" smtClean="0">
              <a:solidFill>
                <a:schemeClr val="tx1"/>
              </a:solidFill>
            </a:rPr>
            <a:t>Del. n. 1217 del 23.12.2025</a:t>
          </a:r>
        </a:p>
        <a:p>
          <a:r>
            <a:rPr lang="it-IT" sz="1000" dirty="0" smtClean="0">
              <a:solidFill>
                <a:schemeClr val="tx1"/>
              </a:solidFill>
            </a:rPr>
            <a:t>da 26.12.2025 al  25.09.2026</a:t>
          </a:r>
        </a:p>
        <a:p>
          <a:endParaRPr lang="it-IT" sz="900" b="0" dirty="0" smtClean="0">
            <a:solidFill>
              <a:schemeClr val="tx1"/>
            </a:solidFill>
          </a:endParaRPr>
        </a:p>
      </dgm:t>
    </dgm:pt>
    <dgm:pt modelId="{7EC1B4F4-FD40-40A4-A856-96FEB62BF672}" type="parTrans" cxnId="{E7572B27-F912-474B-A873-231988FAD1B9}">
      <dgm:prSet/>
      <dgm:spPr/>
      <dgm:t>
        <a:bodyPr/>
        <a:lstStyle/>
        <a:p>
          <a:endParaRPr lang="it-IT" b="1"/>
        </a:p>
      </dgm:t>
    </dgm:pt>
    <dgm:pt modelId="{2AA6E985-6A07-4246-B267-5CB5483CA23C}" type="sibTrans" cxnId="{E7572B27-F912-474B-A873-231988FAD1B9}">
      <dgm:prSet/>
      <dgm:spPr/>
      <dgm:t>
        <a:bodyPr/>
        <a:lstStyle/>
        <a:p>
          <a:endParaRPr lang="it-IT" b="1"/>
        </a:p>
      </dgm:t>
    </dgm:pt>
    <dgm:pt modelId="{2DF222D7-9D75-4773-9AB4-627B0817D426}" type="asst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00"/>
        </a:solidFill>
        <a:ln/>
      </dgm:spPr>
      <dgm:t>
        <a:bodyPr/>
        <a:lstStyle/>
        <a:p>
          <a:endParaRPr lang="it-IT" sz="1000" b="1" dirty="0" smtClean="0">
            <a:solidFill>
              <a:schemeClr val="tx1"/>
            </a:solidFill>
          </a:endParaRPr>
        </a:p>
        <a:p>
          <a:r>
            <a:rPr lang="it-IT" sz="1000" b="1" dirty="0" smtClean="0">
              <a:solidFill>
                <a:schemeClr val="tx1"/>
              </a:solidFill>
            </a:rPr>
            <a:t>S.S.D. Neuroradiologia</a:t>
          </a:r>
        </a:p>
        <a:p>
          <a:r>
            <a:rPr lang="it-IT" sz="1000" b="1" u="none" dirty="0" smtClean="0">
              <a:solidFill>
                <a:schemeClr val="tx1"/>
              </a:solidFill>
            </a:rPr>
            <a:t>Dott. Guglielmo Massimo ESPOSITO</a:t>
          </a:r>
        </a:p>
        <a:p>
          <a:r>
            <a:rPr lang="it-IT" sz="1000" dirty="0" smtClean="0">
              <a:solidFill>
                <a:schemeClr val="tx1"/>
              </a:solidFill>
            </a:rPr>
            <a:t>Del. n. 603 del 29.06.2022</a:t>
          </a:r>
        </a:p>
        <a:p>
          <a:r>
            <a:rPr lang="it-IT" sz="1000" dirty="0" smtClean="0">
              <a:solidFill>
                <a:schemeClr val="tx1"/>
              </a:solidFill>
            </a:rPr>
            <a:t>dal 01.01.2022 al 31.12.2026</a:t>
          </a:r>
          <a:endParaRPr lang="it-IT" sz="1000" b="1" dirty="0" smtClean="0">
            <a:solidFill>
              <a:schemeClr val="tx1"/>
            </a:solidFill>
          </a:endParaRPr>
        </a:p>
        <a:p>
          <a:endParaRPr lang="it-IT" sz="1800" b="1" dirty="0">
            <a:solidFill>
              <a:schemeClr val="tx1"/>
            </a:solidFill>
          </a:endParaRPr>
        </a:p>
      </dgm:t>
    </dgm:pt>
    <dgm:pt modelId="{E761903E-C444-4D0E-AA91-B710A622AAD4}" type="sibTrans" cxnId="{1EBAA8C6-C1C5-4F3F-8FE0-BFCBDD9DD8FC}">
      <dgm:prSet/>
      <dgm:spPr/>
      <dgm:t>
        <a:bodyPr/>
        <a:lstStyle/>
        <a:p>
          <a:endParaRPr lang="it-IT" b="1"/>
        </a:p>
      </dgm:t>
    </dgm:pt>
    <dgm:pt modelId="{3637A5C3-0E1F-4889-8AE2-358AE0166D42}" type="parTrans" cxnId="{1EBAA8C6-C1C5-4F3F-8FE0-BFCBDD9DD8FC}">
      <dgm:prSet/>
      <dgm:spPr/>
      <dgm:t>
        <a:bodyPr/>
        <a:lstStyle/>
        <a:p>
          <a:endParaRPr lang="it-IT" b="1"/>
        </a:p>
      </dgm:t>
    </dgm:pt>
    <dgm:pt modelId="{9F0E4AD0-F5FA-4D15-A97C-D37B267D896F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000" b="1" dirty="0" smtClean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000" b="1" dirty="0" smtClean="0">
              <a:solidFill>
                <a:schemeClr val="tx1"/>
              </a:solidFill>
            </a:rPr>
            <a:t>S.C. Immunoematologia e servizi trasfusionali f.f.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000" b="1" dirty="0" smtClean="0">
              <a:solidFill>
                <a:schemeClr val="tx1"/>
              </a:solidFill>
            </a:rPr>
            <a:t>Dott. Pietro PEGOLLO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000" b="1" dirty="0" smtClean="0">
            <a:solidFill>
              <a:schemeClr val="tx1"/>
            </a:solidFill>
          </a:endParaRPr>
        </a:p>
        <a:p>
          <a:pPr mar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it-IT" sz="1000" dirty="0" smtClean="0">
              <a:solidFill>
                <a:schemeClr val="tx1"/>
              </a:solidFill>
            </a:rPr>
            <a:t>Del. n. 761 del 21.08.2025</a:t>
          </a:r>
        </a:p>
        <a:p>
          <a:pPr marL="0" indent="0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it-IT" sz="1000" dirty="0" smtClean="0">
              <a:solidFill>
                <a:schemeClr val="tx1"/>
              </a:solidFill>
            </a:rPr>
            <a:t>da 01.09.2025 al 30.05.2026</a:t>
          </a:r>
          <a:endParaRPr lang="it-IT" sz="1000" b="1" dirty="0" smtClean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000" b="1" dirty="0" smtClean="0">
            <a:solidFill>
              <a:schemeClr val="tx1"/>
            </a:solidFill>
          </a:endParaRPr>
        </a:p>
      </dgm:t>
    </dgm:pt>
    <dgm:pt modelId="{95FFFD69-61C9-45F1-90A7-9A864794A916}" type="sibTrans" cxnId="{9670990F-B248-401F-A5D5-B076226D25A7}">
      <dgm:prSet/>
      <dgm:spPr/>
      <dgm:t>
        <a:bodyPr/>
        <a:lstStyle/>
        <a:p>
          <a:endParaRPr lang="it-IT" b="1"/>
        </a:p>
      </dgm:t>
    </dgm:pt>
    <dgm:pt modelId="{0E49C5A4-5494-4034-BC6D-A06ECC05C329}" type="parTrans" cxnId="{9670990F-B248-401F-A5D5-B076226D25A7}">
      <dgm:prSet/>
      <dgm:spPr/>
      <dgm:t>
        <a:bodyPr/>
        <a:lstStyle/>
        <a:p>
          <a:endParaRPr lang="it-IT" b="1"/>
        </a:p>
      </dgm:t>
    </dgm:pt>
    <dgm:pt modelId="{7551C382-F308-4A92-98EC-CDFF8B5BB6F9}">
      <dgm:prSet phldrT="[Testo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Radiodiagnostica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Piero BORASCHI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Del. n. 526 del 23.05.2025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01.09.2025 al 31.08.2030</a:t>
          </a:r>
        </a:p>
      </dgm:t>
    </dgm:pt>
    <dgm:pt modelId="{0F3D1A98-0623-4562-A95F-3F7A1371DAB8}" type="sibTrans" cxnId="{5CFE63F8-896B-4358-9391-3519C605B98F}">
      <dgm:prSet/>
      <dgm:spPr/>
      <dgm:t>
        <a:bodyPr/>
        <a:lstStyle/>
        <a:p>
          <a:endParaRPr lang="it-IT" b="1"/>
        </a:p>
      </dgm:t>
    </dgm:pt>
    <dgm:pt modelId="{82FA25E0-1000-412B-B626-E4CCFF4F6978}" type="parTrans" cxnId="{5CFE63F8-896B-4358-9391-3519C605B98F}">
      <dgm:prSet/>
      <dgm:spPr/>
      <dgm:t>
        <a:bodyPr/>
        <a:lstStyle/>
        <a:p>
          <a:endParaRPr lang="it-IT" b="1"/>
        </a:p>
      </dgm:t>
    </dgm:pt>
    <dgm:pt modelId="{D24F8BC6-7454-4D62-A917-E56F9EB295A6}">
      <dgm:prSet custT="1"/>
      <dgm:spPr>
        <a:solidFill>
          <a:srgbClr val="99CCFF"/>
        </a:solidFill>
        <a:ln w="3175"/>
      </dgm:spPr>
      <dgm:t>
        <a:bodyPr/>
        <a:lstStyle/>
        <a:p>
          <a:r>
            <a:rPr lang="en-US" sz="900" b="1" dirty="0" smtClean="0">
              <a:solidFill>
                <a:schemeClr val="tx1"/>
              </a:solidFill>
            </a:rPr>
            <a:t>S.S. </a:t>
          </a:r>
          <a:r>
            <a:rPr lang="en-US" sz="900" b="1" dirty="0" err="1" smtClean="0">
              <a:solidFill>
                <a:schemeClr val="tx1"/>
              </a:solidFill>
            </a:rPr>
            <a:t>Senologia</a:t>
          </a:r>
          <a:r>
            <a:rPr lang="en-US" sz="900" b="1" dirty="0" smtClean="0">
              <a:solidFill>
                <a:schemeClr val="tx1"/>
              </a:solidFill>
            </a:rPr>
            <a:t> </a:t>
          </a:r>
          <a:r>
            <a:rPr lang="en-US" sz="900" b="1" dirty="0" err="1" smtClean="0">
              <a:solidFill>
                <a:schemeClr val="tx1"/>
              </a:solidFill>
            </a:rPr>
            <a:t>Diagnostica</a:t>
          </a:r>
          <a:r>
            <a:rPr lang="en-US" sz="900" b="1" dirty="0" smtClean="0">
              <a:solidFill>
                <a:schemeClr val="tx1"/>
              </a:solidFill>
            </a:rPr>
            <a:t> </a:t>
          </a:r>
        </a:p>
        <a:p>
          <a:r>
            <a:rPr lang="en-US" sz="900" b="1" dirty="0" smtClean="0">
              <a:solidFill>
                <a:schemeClr val="tx1"/>
              </a:solidFill>
            </a:rPr>
            <a:t>Dott. Andrea CIARMIELLO</a:t>
          </a:r>
        </a:p>
        <a:p>
          <a:r>
            <a:rPr lang="en-US" sz="900" b="0" dirty="0" smtClean="0">
              <a:solidFill>
                <a:schemeClr val="tx1"/>
              </a:solidFill>
            </a:rPr>
            <a:t>ad interim </a:t>
          </a:r>
          <a:endParaRPr lang="it-IT" sz="900" b="0" dirty="0">
            <a:solidFill>
              <a:schemeClr val="tx1"/>
            </a:solidFill>
          </a:endParaRPr>
        </a:p>
      </dgm:t>
    </dgm:pt>
    <dgm:pt modelId="{6B34FD86-9481-46AF-8ECE-6916CC61D22D}" type="parTrans" cxnId="{BFA2E42B-8400-4D8D-942F-75CBFBFF6327}">
      <dgm:prSet/>
      <dgm:spPr/>
      <dgm:t>
        <a:bodyPr/>
        <a:lstStyle/>
        <a:p>
          <a:endParaRPr lang="it-IT"/>
        </a:p>
      </dgm:t>
    </dgm:pt>
    <dgm:pt modelId="{A035C0E5-36C7-408D-ACFE-5A6228E14371}" type="sibTrans" cxnId="{BFA2E42B-8400-4D8D-942F-75CBFBFF6327}">
      <dgm:prSet/>
      <dgm:spPr/>
      <dgm:t>
        <a:bodyPr/>
        <a:lstStyle/>
        <a:p>
          <a:endParaRPr lang="it-IT"/>
        </a:p>
      </dgm:t>
    </dgm:pt>
    <dgm:pt modelId="{3305D14A-E1BF-47B8-B01E-E6DDFE9630A1}">
      <dgm:prSet/>
      <dgm:spPr>
        <a:solidFill>
          <a:srgbClr val="99CCFF"/>
        </a:solidFill>
        <a:ln w="3175"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S.S. Microbiologia</a:t>
          </a:r>
        </a:p>
        <a:p>
          <a:r>
            <a:rPr lang="it-IT" b="1" dirty="0" smtClean="0">
              <a:solidFill>
                <a:schemeClr val="tx1"/>
              </a:solidFill>
            </a:rPr>
            <a:t>Dott.ssa Patrizia CORRERINI</a:t>
          </a:r>
        </a:p>
        <a:p>
          <a:r>
            <a:rPr lang="it-IT" dirty="0" smtClean="0">
              <a:solidFill>
                <a:schemeClr val="tx1"/>
              </a:solidFill>
            </a:rPr>
            <a:t>Del. n. 897 del 10.10.2024</a:t>
          </a:r>
        </a:p>
        <a:p>
          <a:r>
            <a:rPr lang="it-IT" dirty="0" smtClean="0">
              <a:solidFill>
                <a:schemeClr val="tx1"/>
              </a:solidFill>
            </a:rPr>
            <a:t>dal 16.10.2024 al 15.10.2029</a:t>
          </a:r>
          <a:endParaRPr lang="it-IT" b="1" dirty="0">
            <a:solidFill>
              <a:schemeClr val="tx1"/>
            </a:solidFill>
          </a:endParaRPr>
        </a:p>
      </dgm:t>
    </dgm:pt>
    <dgm:pt modelId="{4C706128-35FB-46C0-BEE5-96F5AB83A977}" type="parTrans" cxnId="{8BAA5573-A286-482E-8061-A63C546890C3}">
      <dgm:prSet/>
      <dgm:spPr/>
      <dgm:t>
        <a:bodyPr/>
        <a:lstStyle/>
        <a:p>
          <a:endParaRPr lang="it-IT"/>
        </a:p>
      </dgm:t>
    </dgm:pt>
    <dgm:pt modelId="{CF9F87A7-1A1E-4B12-B5CF-CC472017FA40}" type="sibTrans" cxnId="{8BAA5573-A286-482E-8061-A63C546890C3}">
      <dgm:prSet/>
      <dgm:spPr/>
      <dgm:t>
        <a:bodyPr/>
        <a:lstStyle/>
        <a:p>
          <a:endParaRPr lang="it-IT"/>
        </a:p>
      </dgm:t>
    </dgm:pt>
    <dgm:pt modelId="{0D64AED3-B939-46B0-895B-28B53A4FB32B}" type="pres">
      <dgm:prSet presAssocID="{C46E2850-ED05-42A4-91A0-3ACC041CCD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10369514-8D0F-4631-8E08-0CFDE2AB7ADB}" type="pres">
      <dgm:prSet presAssocID="{7A9C0188-2FC1-4BBE-BBE6-667A184FF01A}" presName="hierRoot1" presStyleCnt="0">
        <dgm:presLayoutVars>
          <dgm:hierBranch val="init"/>
        </dgm:presLayoutVars>
      </dgm:prSet>
      <dgm:spPr/>
    </dgm:pt>
    <dgm:pt modelId="{56F8D690-2B65-4B14-B9BF-0C85686FC1EE}" type="pres">
      <dgm:prSet presAssocID="{7A9C0188-2FC1-4BBE-BBE6-667A184FF01A}" presName="rootComposite1" presStyleCnt="0"/>
      <dgm:spPr/>
    </dgm:pt>
    <dgm:pt modelId="{356BB2B3-65A9-465D-8721-7318C5E1A6A6}" type="pres">
      <dgm:prSet presAssocID="{7A9C0188-2FC1-4BBE-BBE6-667A184FF01A}" presName="rootText1" presStyleLbl="node0" presStyleIdx="0" presStyleCnt="1" custScaleX="397450" custScaleY="151715" custLinFactNeighborX="2710" custLinFactNeighborY="-979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2E2B949-1970-44BA-87DA-79B8DC0B7488}" type="pres">
      <dgm:prSet presAssocID="{7A9C0188-2FC1-4BBE-BBE6-667A184FF01A}" presName="rootConnector1" presStyleLbl="node1" presStyleIdx="0" presStyleCnt="0"/>
      <dgm:spPr/>
      <dgm:t>
        <a:bodyPr/>
        <a:lstStyle/>
        <a:p>
          <a:endParaRPr lang="it-IT"/>
        </a:p>
      </dgm:t>
    </dgm:pt>
    <dgm:pt modelId="{6F4CE5E9-5FC8-4E94-AE89-B893A0D33F72}" type="pres">
      <dgm:prSet presAssocID="{7A9C0188-2FC1-4BBE-BBE6-667A184FF01A}" presName="hierChild2" presStyleCnt="0"/>
      <dgm:spPr/>
    </dgm:pt>
    <dgm:pt modelId="{3EFD35DE-A6AE-4150-931B-3129EC02A27A}" type="pres">
      <dgm:prSet presAssocID="{82FA25E0-1000-412B-B626-E4CCFF4F6978}" presName="Name37" presStyleLbl="parChTrans1D2" presStyleIdx="0" presStyleCnt="7"/>
      <dgm:spPr/>
      <dgm:t>
        <a:bodyPr/>
        <a:lstStyle/>
        <a:p>
          <a:endParaRPr lang="it-IT"/>
        </a:p>
      </dgm:t>
    </dgm:pt>
    <dgm:pt modelId="{0A142804-6EB5-4648-8100-103099A854C7}" type="pres">
      <dgm:prSet presAssocID="{7551C382-F308-4A92-98EC-CDFF8B5BB6F9}" presName="hierRoot2" presStyleCnt="0">
        <dgm:presLayoutVars>
          <dgm:hierBranch val="init"/>
        </dgm:presLayoutVars>
      </dgm:prSet>
      <dgm:spPr/>
    </dgm:pt>
    <dgm:pt modelId="{E6485ACA-EADF-4FEF-BCA0-04579D65BF1B}" type="pres">
      <dgm:prSet presAssocID="{7551C382-F308-4A92-98EC-CDFF8B5BB6F9}" presName="rootComposite" presStyleCnt="0"/>
      <dgm:spPr/>
    </dgm:pt>
    <dgm:pt modelId="{C705EF57-8DA3-4E8B-BA00-8E514D548AB7}" type="pres">
      <dgm:prSet presAssocID="{7551C382-F308-4A92-98EC-CDFF8B5BB6F9}" presName="rootText" presStyleLbl="node2" presStyleIdx="0" presStyleCnt="5" custScaleX="124210" custScaleY="17758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8A80467-EAFE-4623-86DE-E7F4D8F51897}" type="pres">
      <dgm:prSet presAssocID="{7551C382-F308-4A92-98EC-CDFF8B5BB6F9}" presName="rootConnector" presStyleLbl="node2" presStyleIdx="0" presStyleCnt="5"/>
      <dgm:spPr/>
      <dgm:t>
        <a:bodyPr/>
        <a:lstStyle/>
        <a:p>
          <a:endParaRPr lang="it-IT"/>
        </a:p>
      </dgm:t>
    </dgm:pt>
    <dgm:pt modelId="{24239C67-C550-45A8-B16F-FC25BD9ADB31}" type="pres">
      <dgm:prSet presAssocID="{7551C382-F308-4A92-98EC-CDFF8B5BB6F9}" presName="hierChild4" presStyleCnt="0"/>
      <dgm:spPr/>
    </dgm:pt>
    <dgm:pt modelId="{C2A3D3AA-0E0F-4731-8AE2-AE5C747E4BD9}" type="pres">
      <dgm:prSet presAssocID="{6B34FD86-9481-46AF-8ECE-6916CC61D22D}" presName="Name37" presStyleLbl="parChTrans1D3" presStyleIdx="0" presStyleCnt="2"/>
      <dgm:spPr/>
      <dgm:t>
        <a:bodyPr/>
        <a:lstStyle/>
        <a:p>
          <a:endParaRPr lang="it-IT"/>
        </a:p>
      </dgm:t>
    </dgm:pt>
    <dgm:pt modelId="{4B07384D-3D0A-4954-8B75-51F1CFD3D38D}" type="pres">
      <dgm:prSet presAssocID="{D24F8BC6-7454-4D62-A917-E56F9EB295A6}" presName="hierRoot2" presStyleCnt="0">
        <dgm:presLayoutVars>
          <dgm:hierBranch val="init"/>
        </dgm:presLayoutVars>
      </dgm:prSet>
      <dgm:spPr/>
    </dgm:pt>
    <dgm:pt modelId="{4715D920-3080-4137-BA41-007C09875D03}" type="pres">
      <dgm:prSet presAssocID="{D24F8BC6-7454-4D62-A917-E56F9EB295A6}" presName="rootComposite" presStyleCnt="0"/>
      <dgm:spPr/>
    </dgm:pt>
    <dgm:pt modelId="{C1352291-B71F-43F8-AD8D-E1F7D875ED8C}" type="pres">
      <dgm:prSet presAssocID="{D24F8BC6-7454-4D62-A917-E56F9EB295A6}" presName="rootText" presStyleLbl="node3" presStyleIdx="0" presStyleCnt="2" custScaleX="99654" custScaleY="12411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995DD8B-1349-422D-A68B-E0D9218D0059}" type="pres">
      <dgm:prSet presAssocID="{D24F8BC6-7454-4D62-A917-E56F9EB295A6}" presName="rootConnector" presStyleLbl="node3" presStyleIdx="0" presStyleCnt="2"/>
      <dgm:spPr/>
      <dgm:t>
        <a:bodyPr/>
        <a:lstStyle/>
        <a:p>
          <a:endParaRPr lang="it-IT"/>
        </a:p>
      </dgm:t>
    </dgm:pt>
    <dgm:pt modelId="{CC93F1D8-8005-4A17-B3F2-045B3BF6A394}" type="pres">
      <dgm:prSet presAssocID="{D24F8BC6-7454-4D62-A917-E56F9EB295A6}" presName="hierChild4" presStyleCnt="0"/>
      <dgm:spPr/>
    </dgm:pt>
    <dgm:pt modelId="{01EAA246-D355-411B-B751-F74BBCC2B03A}" type="pres">
      <dgm:prSet presAssocID="{D24F8BC6-7454-4D62-A917-E56F9EB295A6}" presName="hierChild5" presStyleCnt="0"/>
      <dgm:spPr/>
    </dgm:pt>
    <dgm:pt modelId="{0AD4411A-BC7C-457B-BEE9-424743C68773}" type="pres">
      <dgm:prSet presAssocID="{7551C382-F308-4A92-98EC-CDFF8B5BB6F9}" presName="hierChild5" presStyleCnt="0"/>
      <dgm:spPr/>
    </dgm:pt>
    <dgm:pt modelId="{28ED90F4-FBE8-4BD7-8378-5C67B113E574}" type="pres">
      <dgm:prSet presAssocID="{6189ABFF-547C-445A-98A1-03B08C32BFC0}" presName="Name37" presStyleLbl="parChTrans1D2" presStyleIdx="1" presStyleCnt="7"/>
      <dgm:spPr/>
      <dgm:t>
        <a:bodyPr/>
        <a:lstStyle/>
        <a:p>
          <a:endParaRPr lang="it-IT"/>
        </a:p>
      </dgm:t>
    </dgm:pt>
    <dgm:pt modelId="{0DE32805-3ABD-4CFE-BCCB-012FA82EB2E3}" type="pres">
      <dgm:prSet presAssocID="{A8F75979-67F1-4AC7-9486-872CF5C1CE95}" presName="hierRoot2" presStyleCnt="0">
        <dgm:presLayoutVars>
          <dgm:hierBranch val="init"/>
        </dgm:presLayoutVars>
      </dgm:prSet>
      <dgm:spPr/>
    </dgm:pt>
    <dgm:pt modelId="{D7810197-DA5D-4BFD-A5EC-94A136B48FF9}" type="pres">
      <dgm:prSet presAssocID="{A8F75979-67F1-4AC7-9486-872CF5C1CE95}" presName="rootComposite" presStyleCnt="0"/>
      <dgm:spPr/>
    </dgm:pt>
    <dgm:pt modelId="{78AFD17F-ABAA-482E-9712-A85E6114504F}" type="pres">
      <dgm:prSet presAssocID="{A8F75979-67F1-4AC7-9486-872CF5C1CE95}" presName="rootText" presStyleLbl="node2" presStyleIdx="1" presStyleCnt="5" custScaleX="124210" custScaleY="177588" custLinFactNeighborX="-5030" custLinFactNeighborY="-111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DFFBD34-13A0-4FD9-A18F-03841BF2C339}" type="pres">
      <dgm:prSet presAssocID="{A8F75979-67F1-4AC7-9486-872CF5C1CE95}" presName="rootConnector" presStyleLbl="node2" presStyleIdx="1" presStyleCnt="5"/>
      <dgm:spPr/>
      <dgm:t>
        <a:bodyPr/>
        <a:lstStyle/>
        <a:p>
          <a:endParaRPr lang="it-IT"/>
        </a:p>
      </dgm:t>
    </dgm:pt>
    <dgm:pt modelId="{7C6FCFF1-DCD2-42A2-8B52-4BEA18A69DCB}" type="pres">
      <dgm:prSet presAssocID="{A8F75979-67F1-4AC7-9486-872CF5C1CE95}" presName="hierChild4" presStyleCnt="0"/>
      <dgm:spPr/>
    </dgm:pt>
    <dgm:pt modelId="{EB2EE138-A3EC-4D76-8ADE-36D43D76E2F1}" type="pres">
      <dgm:prSet presAssocID="{A8F75979-67F1-4AC7-9486-872CF5C1CE95}" presName="hierChild5" presStyleCnt="0"/>
      <dgm:spPr/>
    </dgm:pt>
    <dgm:pt modelId="{6A682099-8523-48AA-B67F-9D774BB47F3D}" type="pres">
      <dgm:prSet presAssocID="{7EC1B4F4-FD40-40A4-A856-96FEB62BF672}" presName="Name37" presStyleLbl="parChTrans1D2" presStyleIdx="2" presStyleCnt="7"/>
      <dgm:spPr/>
      <dgm:t>
        <a:bodyPr/>
        <a:lstStyle/>
        <a:p>
          <a:endParaRPr lang="it-IT"/>
        </a:p>
      </dgm:t>
    </dgm:pt>
    <dgm:pt modelId="{91ACD6E2-F471-4BE2-845B-E92C1D0251F9}" type="pres">
      <dgm:prSet presAssocID="{D1EBCF3B-A2C4-4A60-99F1-1F8AAF1F5E57}" presName="hierRoot2" presStyleCnt="0">
        <dgm:presLayoutVars>
          <dgm:hierBranch val="init"/>
        </dgm:presLayoutVars>
      </dgm:prSet>
      <dgm:spPr/>
    </dgm:pt>
    <dgm:pt modelId="{E5839B75-C79E-41F6-A88D-CF324EBCE34F}" type="pres">
      <dgm:prSet presAssocID="{D1EBCF3B-A2C4-4A60-99F1-1F8AAF1F5E57}" presName="rootComposite" presStyleCnt="0"/>
      <dgm:spPr/>
    </dgm:pt>
    <dgm:pt modelId="{60B23A56-DCD6-428B-BAE4-82B058EC8B7E}" type="pres">
      <dgm:prSet presAssocID="{D1EBCF3B-A2C4-4A60-99F1-1F8AAF1F5E57}" presName="rootText" presStyleLbl="node2" presStyleIdx="2" presStyleCnt="5" custScaleX="124210" custScaleY="186633" custLinFactNeighborX="-9437" custLinFactNeighborY="111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5202C1F-3678-4AED-9DA9-B9D46854E561}" type="pres">
      <dgm:prSet presAssocID="{D1EBCF3B-A2C4-4A60-99F1-1F8AAF1F5E57}" presName="rootConnector" presStyleLbl="node2" presStyleIdx="2" presStyleCnt="5"/>
      <dgm:spPr/>
      <dgm:t>
        <a:bodyPr/>
        <a:lstStyle/>
        <a:p>
          <a:endParaRPr lang="it-IT"/>
        </a:p>
      </dgm:t>
    </dgm:pt>
    <dgm:pt modelId="{6A4B284F-2E5D-450E-AE23-B88BE3B6EC24}" type="pres">
      <dgm:prSet presAssocID="{D1EBCF3B-A2C4-4A60-99F1-1F8AAF1F5E57}" presName="hierChild4" presStyleCnt="0"/>
      <dgm:spPr/>
    </dgm:pt>
    <dgm:pt modelId="{4DDEC363-0362-4504-973D-BC6C2677FF5C}" type="pres">
      <dgm:prSet presAssocID="{4C706128-35FB-46C0-BEE5-96F5AB83A977}" presName="Name37" presStyleLbl="parChTrans1D3" presStyleIdx="1" presStyleCnt="2"/>
      <dgm:spPr/>
      <dgm:t>
        <a:bodyPr/>
        <a:lstStyle/>
        <a:p>
          <a:endParaRPr lang="it-IT"/>
        </a:p>
      </dgm:t>
    </dgm:pt>
    <dgm:pt modelId="{73176065-FCE9-4AFC-807A-E2FB4E47294B}" type="pres">
      <dgm:prSet presAssocID="{3305D14A-E1BF-47B8-B01E-E6DDFE9630A1}" presName="hierRoot2" presStyleCnt="0">
        <dgm:presLayoutVars>
          <dgm:hierBranch val="init"/>
        </dgm:presLayoutVars>
      </dgm:prSet>
      <dgm:spPr/>
    </dgm:pt>
    <dgm:pt modelId="{B5EEA7DD-B9D6-4040-BD4C-34A72CFB0E5E}" type="pres">
      <dgm:prSet presAssocID="{3305D14A-E1BF-47B8-B01E-E6DDFE9630A1}" presName="rootComposite" presStyleCnt="0"/>
      <dgm:spPr/>
    </dgm:pt>
    <dgm:pt modelId="{A521D488-2876-4107-99B9-B2B996BF760D}" type="pres">
      <dgm:prSet presAssocID="{3305D14A-E1BF-47B8-B01E-E6DDFE9630A1}" presName="rootText" presStyleLbl="node3" presStyleIdx="1" presStyleCnt="2" custScaleX="111963" custScaleY="121780" custLinFactNeighborX="860" custLinFactNeighborY="-565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666FAAA-64AE-4AC7-838E-4319E3F279CE}" type="pres">
      <dgm:prSet presAssocID="{3305D14A-E1BF-47B8-B01E-E6DDFE9630A1}" presName="rootConnector" presStyleLbl="node3" presStyleIdx="1" presStyleCnt="2"/>
      <dgm:spPr/>
      <dgm:t>
        <a:bodyPr/>
        <a:lstStyle/>
        <a:p>
          <a:endParaRPr lang="it-IT"/>
        </a:p>
      </dgm:t>
    </dgm:pt>
    <dgm:pt modelId="{85ADC170-8E0B-4DBC-9E43-912E39642830}" type="pres">
      <dgm:prSet presAssocID="{3305D14A-E1BF-47B8-B01E-E6DDFE9630A1}" presName="hierChild4" presStyleCnt="0"/>
      <dgm:spPr/>
    </dgm:pt>
    <dgm:pt modelId="{F663440F-D7B6-4C9F-8839-22ADCC37DF60}" type="pres">
      <dgm:prSet presAssocID="{3305D14A-E1BF-47B8-B01E-E6DDFE9630A1}" presName="hierChild5" presStyleCnt="0"/>
      <dgm:spPr/>
    </dgm:pt>
    <dgm:pt modelId="{8663383E-3349-4A16-B119-B45E5F26FDF2}" type="pres">
      <dgm:prSet presAssocID="{D1EBCF3B-A2C4-4A60-99F1-1F8AAF1F5E57}" presName="hierChild5" presStyleCnt="0"/>
      <dgm:spPr/>
    </dgm:pt>
    <dgm:pt modelId="{24AACDB9-627F-416D-B316-BCB137423E62}" type="pres">
      <dgm:prSet presAssocID="{0E49C5A4-5494-4034-BC6D-A06ECC05C329}" presName="Name37" presStyleLbl="parChTrans1D2" presStyleIdx="3" presStyleCnt="7"/>
      <dgm:spPr/>
      <dgm:t>
        <a:bodyPr/>
        <a:lstStyle/>
        <a:p>
          <a:endParaRPr lang="it-IT"/>
        </a:p>
      </dgm:t>
    </dgm:pt>
    <dgm:pt modelId="{52311388-541A-4E15-808E-18EC8FB8DB70}" type="pres">
      <dgm:prSet presAssocID="{9F0E4AD0-F5FA-4D15-A97C-D37B267D896F}" presName="hierRoot2" presStyleCnt="0">
        <dgm:presLayoutVars>
          <dgm:hierBranch val="init"/>
        </dgm:presLayoutVars>
      </dgm:prSet>
      <dgm:spPr/>
    </dgm:pt>
    <dgm:pt modelId="{1613B613-B466-44C3-8019-AEC5BDFB4897}" type="pres">
      <dgm:prSet presAssocID="{9F0E4AD0-F5FA-4D15-A97C-D37B267D896F}" presName="rootComposite" presStyleCnt="0"/>
      <dgm:spPr/>
    </dgm:pt>
    <dgm:pt modelId="{E8353D90-A2A4-434E-8624-0E981998E69F}" type="pres">
      <dgm:prSet presAssocID="{9F0E4AD0-F5FA-4D15-A97C-D37B267D896F}" presName="rootText" presStyleLbl="node2" presStyleIdx="3" presStyleCnt="5" custScaleX="119750" custScaleY="186170" custLinFactNeighborX="-8943" custLinFactNeighborY="-111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300E26D-AF0F-4F0A-999F-662D806C1D72}" type="pres">
      <dgm:prSet presAssocID="{9F0E4AD0-F5FA-4D15-A97C-D37B267D896F}" presName="rootConnector" presStyleLbl="node2" presStyleIdx="3" presStyleCnt="5"/>
      <dgm:spPr/>
      <dgm:t>
        <a:bodyPr/>
        <a:lstStyle/>
        <a:p>
          <a:endParaRPr lang="it-IT"/>
        </a:p>
      </dgm:t>
    </dgm:pt>
    <dgm:pt modelId="{422D2898-7F44-45CA-9611-AD7051EB4C69}" type="pres">
      <dgm:prSet presAssocID="{9F0E4AD0-F5FA-4D15-A97C-D37B267D896F}" presName="hierChild4" presStyleCnt="0"/>
      <dgm:spPr/>
    </dgm:pt>
    <dgm:pt modelId="{04EBDDE7-631F-4E30-B8FE-5CA3E3D1FE05}" type="pres">
      <dgm:prSet presAssocID="{9F0E4AD0-F5FA-4D15-A97C-D37B267D896F}" presName="hierChild5" presStyleCnt="0"/>
      <dgm:spPr/>
    </dgm:pt>
    <dgm:pt modelId="{D44B5E59-67D6-4BE5-9457-C265C12C1344}" type="pres">
      <dgm:prSet presAssocID="{E84C6D1E-B497-4F46-B7A5-05EDD040B6D7}" presName="Name37" presStyleLbl="parChTrans1D2" presStyleIdx="4" presStyleCnt="7"/>
      <dgm:spPr/>
      <dgm:t>
        <a:bodyPr/>
        <a:lstStyle/>
        <a:p>
          <a:endParaRPr lang="it-IT"/>
        </a:p>
      </dgm:t>
    </dgm:pt>
    <dgm:pt modelId="{E6B7B626-DFE8-4440-99DB-0E995378EA2D}" type="pres">
      <dgm:prSet presAssocID="{C80AD15A-F1B4-493B-B37E-AC0AC7381A10}" presName="hierRoot2" presStyleCnt="0">
        <dgm:presLayoutVars>
          <dgm:hierBranch val="init"/>
        </dgm:presLayoutVars>
      </dgm:prSet>
      <dgm:spPr/>
    </dgm:pt>
    <dgm:pt modelId="{A38DDDE6-23BC-42F1-9430-04F2562048D8}" type="pres">
      <dgm:prSet presAssocID="{C80AD15A-F1B4-493B-B37E-AC0AC7381A10}" presName="rootComposite" presStyleCnt="0"/>
      <dgm:spPr/>
    </dgm:pt>
    <dgm:pt modelId="{4585AC2D-4710-402C-8DD0-62DD220F284A}" type="pres">
      <dgm:prSet presAssocID="{C80AD15A-F1B4-493B-B37E-AC0AC7381A10}" presName="rootText" presStyleLbl="node2" presStyleIdx="4" presStyleCnt="5" custScaleX="113129" custScaleY="202782" custLinFactNeighborX="-1777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D4FDC6A-D1AE-41CB-9D5E-265A95FAB802}" type="pres">
      <dgm:prSet presAssocID="{C80AD15A-F1B4-493B-B37E-AC0AC7381A10}" presName="rootConnector" presStyleLbl="node2" presStyleIdx="4" presStyleCnt="5"/>
      <dgm:spPr/>
      <dgm:t>
        <a:bodyPr/>
        <a:lstStyle/>
        <a:p>
          <a:endParaRPr lang="it-IT"/>
        </a:p>
      </dgm:t>
    </dgm:pt>
    <dgm:pt modelId="{102690EE-7DE3-42A8-A6AA-E26C51002770}" type="pres">
      <dgm:prSet presAssocID="{C80AD15A-F1B4-493B-B37E-AC0AC7381A10}" presName="hierChild4" presStyleCnt="0"/>
      <dgm:spPr/>
    </dgm:pt>
    <dgm:pt modelId="{31A8539A-88A2-45E5-AB66-4EBBFFC38AF2}" type="pres">
      <dgm:prSet presAssocID="{C80AD15A-F1B4-493B-B37E-AC0AC7381A10}" presName="hierChild5" presStyleCnt="0"/>
      <dgm:spPr/>
    </dgm:pt>
    <dgm:pt modelId="{A4125F39-92CF-4B9D-AA34-930C369AA49F}" type="pres">
      <dgm:prSet presAssocID="{7A9C0188-2FC1-4BBE-BBE6-667A184FF01A}" presName="hierChild3" presStyleCnt="0"/>
      <dgm:spPr/>
    </dgm:pt>
    <dgm:pt modelId="{0EE2C5B7-4AD2-40CD-A73F-7F94A0AF005F}" type="pres">
      <dgm:prSet presAssocID="{B84ADB34-EDDA-40B1-A5C9-540E1BA8E0F6}" presName="Name111" presStyleLbl="parChTrans1D2" presStyleIdx="5" presStyleCnt="7"/>
      <dgm:spPr/>
      <dgm:t>
        <a:bodyPr/>
        <a:lstStyle/>
        <a:p>
          <a:endParaRPr lang="it-IT"/>
        </a:p>
      </dgm:t>
    </dgm:pt>
    <dgm:pt modelId="{D36888F8-89C4-4106-BAEC-C6F6172A1607}" type="pres">
      <dgm:prSet presAssocID="{43FA0CAC-B336-4F50-B491-5141D057F570}" presName="hierRoot3" presStyleCnt="0">
        <dgm:presLayoutVars>
          <dgm:hierBranch val="init"/>
        </dgm:presLayoutVars>
      </dgm:prSet>
      <dgm:spPr/>
    </dgm:pt>
    <dgm:pt modelId="{007FDB33-9937-4254-B57A-E23505636E89}" type="pres">
      <dgm:prSet presAssocID="{43FA0CAC-B336-4F50-B491-5141D057F570}" presName="rootComposite3" presStyleCnt="0"/>
      <dgm:spPr/>
    </dgm:pt>
    <dgm:pt modelId="{2CE92D55-2BC8-4B54-84F1-F1CDDF55D7F5}" type="pres">
      <dgm:prSet presAssocID="{43FA0CAC-B336-4F50-B491-5141D057F570}" presName="rootText3" presStyleLbl="asst1" presStyleIdx="0" presStyleCnt="2" custScaleX="188207" custScaleY="120782" custLinFactNeighborX="-32716" custLinFactNeighborY="-2518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A1405AB-52AB-4F0B-8CF5-184458313482}" type="pres">
      <dgm:prSet presAssocID="{43FA0CAC-B336-4F50-B491-5141D057F570}" presName="rootConnector3" presStyleLbl="asst1" presStyleIdx="0" presStyleCnt="2"/>
      <dgm:spPr/>
      <dgm:t>
        <a:bodyPr/>
        <a:lstStyle/>
        <a:p>
          <a:endParaRPr lang="it-IT"/>
        </a:p>
      </dgm:t>
    </dgm:pt>
    <dgm:pt modelId="{11FC7C0D-A7EB-49FD-B88B-FA5924999A5B}" type="pres">
      <dgm:prSet presAssocID="{43FA0CAC-B336-4F50-B491-5141D057F570}" presName="hierChild6" presStyleCnt="0"/>
      <dgm:spPr/>
    </dgm:pt>
    <dgm:pt modelId="{28949889-6E0D-4B65-B604-75467C5C6261}" type="pres">
      <dgm:prSet presAssocID="{43FA0CAC-B336-4F50-B491-5141D057F570}" presName="hierChild7" presStyleCnt="0"/>
      <dgm:spPr/>
    </dgm:pt>
    <dgm:pt modelId="{73B4B172-3416-4A4D-8DE0-BF593BA9EDF1}" type="pres">
      <dgm:prSet presAssocID="{3637A5C3-0E1F-4889-8AE2-358AE0166D42}" presName="Name111" presStyleLbl="parChTrans1D2" presStyleIdx="6" presStyleCnt="7"/>
      <dgm:spPr/>
      <dgm:t>
        <a:bodyPr/>
        <a:lstStyle/>
        <a:p>
          <a:endParaRPr lang="it-IT"/>
        </a:p>
      </dgm:t>
    </dgm:pt>
    <dgm:pt modelId="{C3E88A2F-FE55-4B78-9DA5-D5E7BFBA4993}" type="pres">
      <dgm:prSet presAssocID="{2DF222D7-9D75-4773-9AB4-627B0817D426}" presName="hierRoot3" presStyleCnt="0">
        <dgm:presLayoutVars>
          <dgm:hierBranch val="init"/>
        </dgm:presLayoutVars>
      </dgm:prSet>
      <dgm:spPr/>
    </dgm:pt>
    <dgm:pt modelId="{190D6026-6BF0-4CAC-B64C-DB54D06CE733}" type="pres">
      <dgm:prSet presAssocID="{2DF222D7-9D75-4773-9AB4-627B0817D426}" presName="rootComposite3" presStyleCnt="0"/>
      <dgm:spPr/>
    </dgm:pt>
    <dgm:pt modelId="{E966F18A-72BC-4518-A2D3-F3302F1DB502}" type="pres">
      <dgm:prSet presAssocID="{2DF222D7-9D75-4773-9AB4-627B0817D426}" presName="rootText3" presStyleLbl="asst1" presStyleIdx="1" presStyleCnt="2" custScaleX="193517" custScaleY="149143" custLinFactNeighborX="19336" custLinFactNeighborY="-2773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6E66025-FAC9-4E8E-B9D4-08DA5348C320}" type="pres">
      <dgm:prSet presAssocID="{2DF222D7-9D75-4773-9AB4-627B0817D426}" presName="rootConnector3" presStyleLbl="asst1" presStyleIdx="1" presStyleCnt="2"/>
      <dgm:spPr/>
      <dgm:t>
        <a:bodyPr/>
        <a:lstStyle/>
        <a:p>
          <a:endParaRPr lang="it-IT"/>
        </a:p>
      </dgm:t>
    </dgm:pt>
    <dgm:pt modelId="{837A216E-C42B-49F7-B54D-055F05D03E3D}" type="pres">
      <dgm:prSet presAssocID="{2DF222D7-9D75-4773-9AB4-627B0817D426}" presName="hierChild6" presStyleCnt="0"/>
      <dgm:spPr/>
    </dgm:pt>
    <dgm:pt modelId="{09494AF8-133C-4F06-B831-EE692B55EF6B}" type="pres">
      <dgm:prSet presAssocID="{2DF222D7-9D75-4773-9AB4-627B0817D426}" presName="hierChild7" presStyleCnt="0"/>
      <dgm:spPr/>
    </dgm:pt>
  </dgm:ptLst>
  <dgm:cxnLst>
    <dgm:cxn modelId="{989B09C7-4A27-49CF-901C-10AFFE6B8889}" type="presOf" srcId="{A8F75979-67F1-4AC7-9486-872CF5C1CE95}" destId="{78AFD17F-ABAA-482E-9712-A85E6114504F}" srcOrd="0" destOrd="0" presId="urn:microsoft.com/office/officeart/2005/8/layout/orgChart1"/>
    <dgm:cxn modelId="{22903175-E590-4211-81E3-8F4729A286EC}" srcId="{7A9C0188-2FC1-4BBE-BBE6-667A184FF01A}" destId="{43FA0CAC-B336-4F50-B491-5141D057F570}" srcOrd="0" destOrd="0" parTransId="{B84ADB34-EDDA-40B1-A5C9-540E1BA8E0F6}" sibTransId="{3B33E131-7BF6-4BB0-8062-0AA4A1088806}"/>
    <dgm:cxn modelId="{855D6E39-DA43-40F9-824D-0CB60EA9ED41}" type="presOf" srcId="{7EC1B4F4-FD40-40A4-A856-96FEB62BF672}" destId="{6A682099-8523-48AA-B67F-9D774BB47F3D}" srcOrd="0" destOrd="0" presId="urn:microsoft.com/office/officeart/2005/8/layout/orgChart1"/>
    <dgm:cxn modelId="{AFEE3312-9D95-4BD0-9F18-B570079FB32D}" type="presOf" srcId="{B84ADB34-EDDA-40B1-A5C9-540E1BA8E0F6}" destId="{0EE2C5B7-4AD2-40CD-A73F-7F94A0AF005F}" srcOrd="0" destOrd="0" presId="urn:microsoft.com/office/officeart/2005/8/layout/orgChart1"/>
    <dgm:cxn modelId="{AC8805F8-11A3-4291-8EA9-D826CA0F5E79}" type="presOf" srcId="{4C706128-35FB-46C0-BEE5-96F5AB83A977}" destId="{4DDEC363-0362-4504-973D-BC6C2677FF5C}" srcOrd="0" destOrd="0" presId="urn:microsoft.com/office/officeart/2005/8/layout/orgChart1"/>
    <dgm:cxn modelId="{3DCC4E35-DCC8-48ED-81FA-DECC4683E7A6}" type="presOf" srcId="{D1EBCF3B-A2C4-4A60-99F1-1F8AAF1F5E57}" destId="{25202C1F-3678-4AED-9DA9-B9D46854E561}" srcOrd="1" destOrd="0" presId="urn:microsoft.com/office/officeart/2005/8/layout/orgChart1"/>
    <dgm:cxn modelId="{F43B809E-E696-4889-B0D4-5627F82B9817}" type="presOf" srcId="{6B34FD86-9481-46AF-8ECE-6916CC61D22D}" destId="{C2A3D3AA-0E0F-4731-8AE2-AE5C747E4BD9}" srcOrd="0" destOrd="0" presId="urn:microsoft.com/office/officeart/2005/8/layout/orgChart1"/>
    <dgm:cxn modelId="{3B90A7A6-E9AC-431F-93B4-E62EA0D4F807}" type="presOf" srcId="{6189ABFF-547C-445A-98A1-03B08C32BFC0}" destId="{28ED90F4-FBE8-4BD7-8378-5C67B113E574}" srcOrd="0" destOrd="0" presId="urn:microsoft.com/office/officeart/2005/8/layout/orgChart1"/>
    <dgm:cxn modelId="{90F8FE0B-2667-485A-9E4B-17D842043AA2}" type="presOf" srcId="{43FA0CAC-B336-4F50-B491-5141D057F570}" destId="{4A1405AB-52AB-4F0B-8CF5-184458313482}" srcOrd="1" destOrd="0" presId="urn:microsoft.com/office/officeart/2005/8/layout/orgChart1"/>
    <dgm:cxn modelId="{AB7A3171-BA4D-408E-8AA3-53452C751C07}" srcId="{7A9C0188-2FC1-4BBE-BBE6-667A184FF01A}" destId="{C80AD15A-F1B4-493B-B37E-AC0AC7381A10}" srcOrd="6" destOrd="0" parTransId="{E84C6D1E-B497-4F46-B7A5-05EDD040B6D7}" sibTransId="{95903CCC-D5CE-4CB9-9F7F-AFCC15A5F831}"/>
    <dgm:cxn modelId="{FF4A83EE-F9C3-4FD2-8C29-69E8EC289098}" type="presOf" srcId="{43FA0CAC-B336-4F50-B491-5141D057F570}" destId="{2CE92D55-2BC8-4B54-84F1-F1CDDF55D7F5}" srcOrd="0" destOrd="0" presId="urn:microsoft.com/office/officeart/2005/8/layout/orgChart1"/>
    <dgm:cxn modelId="{D6D66C74-8626-46E5-A2A6-7D30D1454068}" type="presOf" srcId="{2DF222D7-9D75-4773-9AB4-627B0817D426}" destId="{76E66025-FAC9-4E8E-B9D4-08DA5348C320}" srcOrd="1" destOrd="0" presId="urn:microsoft.com/office/officeart/2005/8/layout/orgChart1"/>
    <dgm:cxn modelId="{1EBAA8C6-C1C5-4F3F-8FE0-BFCBDD9DD8FC}" srcId="{7A9C0188-2FC1-4BBE-BBE6-667A184FF01A}" destId="{2DF222D7-9D75-4773-9AB4-627B0817D426}" srcOrd="1" destOrd="0" parTransId="{3637A5C3-0E1F-4889-8AE2-358AE0166D42}" sibTransId="{E761903E-C444-4D0E-AA91-B710A622AAD4}"/>
    <dgm:cxn modelId="{2342D30B-CB04-4E35-BDC7-4CE4C3A69D5C}" type="presOf" srcId="{D1EBCF3B-A2C4-4A60-99F1-1F8AAF1F5E57}" destId="{60B23A56-DCD6-428B-BAE4-82B058EC8B7E}" srcOrd="0" destOrd="0" presId="urn:microsoft.com/office/officeart/2005/8/layout/orgChart1"/>
    <dgm:cxn modelId="{E3F61610-85A0-4298-B035-3FC3250DC56F}" type="presOf" srcId="{3637A5C3-0E1F-4889-8AE2-358AE0166D42}" destId="{73B4B172-3416-4A4D-8DE0-BF593BA9EDF1}" srcOrd="0" destOrd="0" presId="urn:microsoft.com/office/officeart/2005/8/layout/orgChart1"/>
    <dgm:cxn modelId="{15E80691-45EE-4026-B7BE-B412DF20FF37}" type="presOf" srcId="{7A9C0188-2FC1-4BBE-BBE6-667A184FF01A}" destId="{356BB2B3-65A9-465D-8721-7318C5E1A6A6}" srcOrd="0" destOrd="0" presId="urn:microsoft.com/office/officeart/2005/8/layout/orgChart1"/>
    <dgm:cxn modelId="{8BAA5573-A286-482E-8061-A63C546890C3}" srcId="{D1EBCF3B-A2C4-4A60-99F1-1F8AAF1F5E57}" destId="{3305D14A-E1BF-47B8-B01E-E6DDFE9630A1}" srcOrd="0" destOrd="0" parTransId="{4C706128-35FB-46C0-BEE5-96F5AB83A977}" sibTransId="{CF9F87A7-1A1E-4B12-B5CF-CC472017FA40}"/>
    <dgm:cxn modelId="{7FE1E4C3-7400-4D2A-B38E-FD57A0E5B388}" type="presOf" srcId="{A8F75979-67F1-4AC7-9486-872CF5C1CE95}" destId="{0DFFBD34-13A0-4FD9-A18F-03841BF2C339}" srcOrd="1" destOrd="0" presId="urn:microsoft.com/office/officeart/2005/8/layout/orgChart1"/>
    <dgm:cxn modelId="{AB383C1C-0340-45C4-917E-C389AE65041B}" type="presOf" srcId="{D24F8BC6-7454-4D62-A917-E56F9EB295A6}" destId="{C1352291-B71F-43F8-AD8D-E1F7D875ED8C}" srcOrd="0" destOrd="0" presId="urn:microsoft.com/office/officeart/2005/8/layout/orgChart1"/>
    <dgm:cxn modelId="{475CD084-3BEA-45EF-94CE-ABF23F013661}" type="presOf" srcId="{82FA25E0-1000-412B-B626-E4CCFF4F6978}" destId="{3EFD35DE-A6AE-4150-931B-3129EC02A27A}" srcOrd="0" destOrd="0" presId="urn:microsoft.com/office/officeart/2005/8/layout/orgChart1"/>
    <dgm:cxn modelId="{EFA68CF0-F03C-4BB7-A562-79ECB8066290}" type="presOf" srcId="{E84C6D1E-B497-4F46-B7A5-05EDD040B6D7}" destId="{D44B5E59-67D6-4BE5-9457-C265C12C1344}" srcOrd="0" destOrd="0" presId="urn:microsoft.com/office/officeart/2005/8/layout/orgChart1"/>
    <dgm:cxn modelId="{6A22DBD4-B21B-4227-8779-38E1E80D6931}" type="presOf" srcId="{9F0E4AD0-F5FA-4D15-A97C-D37B267D896F}" destId="{E8353D90-A2A4-434E-8624-0E981998E69F}" srcOrd="0" destOrd="0" presId="urn:microsoft.com/office/officeart/2005/8/layout/orgChart1"/>
    <dgm:cxn modelId="{5212D775-63D9-4013-8FD7-06DB4D1D38F8}" type="presOf" srcId="{C80AD15A-F1B4-493B-B37E-AC0AC7381A10}" destId="{4585AC2D-4710-402C-8DD0-62DD220F284A}" srcOrd="0" destOrd="0" presId="urn:microsoft.com/office/officeart/2005/8/layout/orgChart1"/>
    <dgm:cxn modelId="{E7572B27-F912-474B-A873-231988FAD1B9}" srcId="{7A9C0188-2FC1-4BBE-BBE6-667A184FF01A}" destId="{D1EBCF3B-A2C4-4A60-99F1-1F8AAF1F5E57}" srcOrd="4" destOrd="0" parTransId="{7EC1B4F4-FD40-40A4-A856-96FEB62BF672}" sibTransId="{2AA6E985-6A07-4246-B267-5CB5483CA23C}"/>
    <dgm:cxn modelId="{C73984C2-AD38-4BA9-AD34-14FE1D4606D6}" type="presOf" srcId="{0E49C5A4-5494-4034-BC6D-A06ECC05C329}" destId="{24AACDB9-627F-416D-B316-BCB137423E62}" srcOrd="0" destOrd="0" presId="urn:microsoft.com/office/officeart/2005/8/layout/orgChart1"/>
    <dgm:cxn modelId="{9670990F-B248-401F-A5D5-B076226D25A7}" srcId="{7A9C0188-2FC1-4BBE-BBE6-667A184FF01A}" destId="{9F0E4AD0-F5FA-4D15-A97C-D37B267D896F}" srcOrd="5" destOrd="0" parTransId="{0E49C5A4-5494-4034-BC6D-A06ECC05C329}" sibTransId="{95FFFD69-61C9-45F1-90A7-9A864794A916}"/>
    <dgm:cxn modelId="{BFA2E42B-8400-4D8D-942F-75CBFBFF6327}" srcId="{7551C382-F308-4A92-98EC-CDFF8B5BB6F9}" destId="{D24F8BC6-7454-4D62-A917-E56F9EB295A6}" srcOrd="0" destOrd="0" parTransId="{6B34FD86-9481-46AF-8ECE-6916CC61D22D}" sibTransId="{A035C0E5-36C7-408D-ACFE-5A6228E14371}"/>
    <dgm:cxn modelId="{162C51AC-0496-41D4-850A-28A0B012C3B9}" type="presOf" srcId="{7551C382-F308-4A92-98EC-CDFF8B5BB6F9}" destId="{38A80467-EAFE-4623-86DE-E7F4D8F51897}" srcOrd="1" destOrd="0" presId="urn:microsoft.com/office/officeart/2005/8/layout/orgChart1"/>
    <dgm:cxn modelId="{47AA5D05-63D5-4E34-8AE2-D3E23D5B0572}" type="presOf" srcId="{C46E2850-ED05-42A4-91A0-3ACC041CCD0E}" destId="{0D64AED3-B939-46B0-895B-28B53A4FB32B}" srcOrd="0" destOrd="0" presId="urn:microsoft.com/office/officeart/2005/8/layout/orgChart1"/>
    <dgm:cxn modelId="{AD3C83BB-172C-4764-9BE8-B2FFA36AA720}" type="presOf" srcId="{C80AD15A-F1B4-493B-B37E-AC0AC7381A10}" destId="{7D4FDC6A-D1AE-41CB-9D5E-265A95FAB802}" srcOrd="1" destOrd="0" presId="urn:microsoft.com/office/officeart/2005/8/layout/orgChart1"/>
    <dgm:cxn modelId="{191FE823-A4C6-4A82-9CDE-9954F6638BF9}" type="presOf" srcId="{7A9C0188-2FC1-4BBE-BBE6-667A184FF01A}" destId="{D2E2B949-1970-44BA-87DA-79B8DC0B7488}" srcOrd="1" destOrd="0" presId="urn:microsoft.com/office/officeart/2005/8/layout/orgChart1"/>
    <dgm:cxn modelId="{870149BB-2DC6-4483-804A-1A15FDC94DF6}" type="presOf" srcId="{D24F8BC6-7454-4D62-A917-E56F9EB295A6}" destId="{E995DD8B-1349-422D-A68B-E0D9218D0059}" srcOrd="1" destOrd="0" presId="urn:microsoft.com/office/officeart/2005/8/layout/orgChart1"/>
    <dgm:cxn modelId="{22D3A91B-C093-4DC2-A8F7-2EF400CC2A6D}" type="presOf" srcId="{9F0E4AD0-F5FA-4D15-A97C-D37B267D896F}" destId="{4300E26D-AF0F-4F0A-999F-662D806C1D72}" srcOrd="1" destOrd="0" presId="urn:microsoft.com/office/officeart/2005/8/layout/orgChart1"/>
    <dgm:cxn modelId="{5CFE63F8-896B-4358-9391-3519C605B98F}" srcId="{7A9C0188-2FC1-4BBE-BBE6-667A184FF01A}" destId="{7551C382-F308-4A92-98EC-CDFF8B5BB6F9}" srcOrd="2" destOrd="0" parTransId="{82FA25E0-1000-412B-B626-E4CCFF4F6978}" sibTransId="{0F3D1A98-0623-4562-A95F-3F7A1371DAB8}"/>
    <dgm:cxn modelId="{E8506EFC-E910-4A55-908C-C836302B8583}" type="presOf" srcId="{7551C382-F308-4A92-98EC-CDFF8B5BB6F9}" destId="{C705EF57-8DA3-4E8B-BA00-8E514D548AB7}" srcOrd="0" destOrd="0" presId="urn:microsoft.com/office/officeart/2005/8/layout/orgChart1"/>
    <dgm:cxn modelId="{061F1971-494B-41F1-A3BA-B552A214B13A}" type="presOf" srcId="{3305D14A-E1BF-47B8-B01E-E6DDFE9630A1}" destId="{A521D488-2876-4107-99B9-B2B996BF760D}" srcOrd="0" destOrd="0" presId="urn:microsoft.com/office/officeart/2005/8/layout/orgChart1"/>
    <dgm:cxn modelId="{38B56EAB-3D8B-49BB-A486-2F42C3792236}" srcId="{7A9C0188-2FC1-4BBE-BBE6-667A184FF01A}" destId="{A8F75979-67F1-4AC7-9486-872CF5C1CE95}" srcOrd="3" destOrd="0" parTransId="{6189ABFF-547C-445A-98A1-03B08C32BFC0}" sibTransId="{359D70AC-D7FF-4D9F-899F-5E71E8F07292}"/>
    <dgm:cxn modelId="{ABDF31A3-9225-4B55-A86A-BC44E86781BF}" type="presOf" srcId="{3305D14A-E1BF-47B8-B01E-E6DDFE9630A1}" destId="{F666FAAA-64AE-4AC7-838E-4319E3F279CE}" srcOrd="1" destOrd="0" presId="urn:microsoft.com/office/officeart/2005/8/layout/orgChart1"/>
    <dgm:cxn modelId="{433F59A4-C552-436B-8D26-210158D6FDDC}" srcId="{C46E2850-ED05-42A4-91A0-3ACC041CCD0E}" destId="{7A9C0188-2FC1-4BBE-BBE6-667A184FF01A}" srcOrd="0" destOrd="0" parTransId="{13AB3EEF-C76A-41C5-AD11-D9C86F71DE57}" sibTransId="{D9BD8AD8-5F29-417A-9C74-2CC989B4673C}"/>
    <dgm:cxn modelId="{D686400F-55A0-413F-B8C8-3A0C288766E8}" type="presOf" srcId="{2DF222D7-9D75-4773-9AB4-627B0817D426}" destId="{E966F18A-72BC-4518-A2D3-F3302F1DB502}" srcOrd="0" destOrd="0" presId="urn:microsoft.com/office/officeart/2005/8/layout/orgChart1"/>
    <dgm:cxn modelId="{2F7BB562-C2FC-4BB6-91D9-50EDB629A191}" type="presParOf" srcId="{0D64AED3-B939-46B0-895B-28B53A4FB32B}" destId="{10369514-8D0F-4631-8E08-0CFDE2AB7ADB}" srcOrd="0" destOrd="0" presId="urn:microsoft.com/office/officeart/2005/8/layout/orgChart1"/>
    <dgm:cxn modelId="{BC45015E-EFF9-438F-9027-DD28829B3A31}" type="presParOf" srcId="{10369514-8D0F-4631-8E08-0CFDE2AB7ADB}" destId="{56F8D690-2B65-4B14-B9BF-0C85686FC1EE}" srcOrd="0" destOrd="0" presId="urn:microsoft.com/office/officeart/2005/8/layout/orgChart1"/>
    <dgm:cxn modelId="{0BCE9A28-C3C8-4C2B-A8B2-53A9AE7A9714}" type="presParOf" srcId="{56F8D690-2B65-4B14-B9BF-0C85686FC1EE}" destId="{356BB2B3-65A9-465D-8721-7318C5E1A6A6}" srcOrd="0" destOrd="0" presId="urn:microsoft.com/office/officeart/2005/8/layout/orgChart1"/>
    <dgm:cxn modelId="{1AAF03BE-6098-49AA-A891-F4C4ECC7433E}" type="presParOf" srcId="{56F8D690-2B65-4B14-B9BF-0C85686FC1EE}" destId="{D2E2B949-1970-44BA-87DA-79B8DC0B7488}" srcOrd="1" destOrd="0" presId="urn:microsoft.com/office/officeart/2005/8/layout/orgChart1"/>
    <dgm:cxn modelId="{BC7586D4-9B7D-4674-A6B8-E71B765E0377}" type="presParOf" srcId="{10369514-8D0F-4631-8E08-0CFDE2AB7ADB}" destId="{6F4CE5E9-5FC8-4E94-AE89-B893A0D33F72}" srcOrd="1" destOrd="0" presId="urn:microsoft.com/office/officeart/2005/8/layout/orgChart1"/>
    <dgm:cxn modelId="{59A1EC20-187D-4E99-86B0-84A8C7B2A8D3}" type="presParOf" srcId="{6F4CE5E9-5FC8-4E94-AE89-B893A0D33F72}" destId="{3EFD35DE-A6AE-4150-931B-3129EC02A27A}" srcOrd="0" destOrd="0" presId="urn:microsoft.com/office/officeart/2005/8/layout/orgChart1"/>
    <dgm:cxn modelId="{4CFEED16-D156-4D21-8914-A42E9C7816A8}" type="presParOf" srcId="{6F4CE5E9-5FC8-4E94-AE89-B893A0D33F72}" destId="{0A142804-6EB5-4648-8100-103099A854C7}" srcOrd="1" destOrd="0" presId="urn:microsoft.com/office/officeart/2005/8/layout/orgChart1"/>
    <dgm:cxn modelId="{DD1663AD-0BBC-45D8-8533-A007E11A0DAB}" type="presParOf" srcId="{0A142804-6EB5-4648-8100-103099A854C7}" destId="{E6485ACA-EADF-4FEF-BCA0-04579D65BF1B}" srcOrd="0" destOrd="0" presId="urn:microsoft.com/office/officeart/2005/8/layout/orgChart1"/>
    <dgm:cxn modelId="{32D539F8-4DE8-4764-BEDB-5C6D6D683088}" type="presParOf" srcId="{E6485ACA-EADF-4FEF-BCA0-04579D65BF1B}" destId="{C705EF57-8DA3-4E8B-BA00-8E514D548AB7}" srcOrd="0" destOrd="0" presId="urn:microsoft.com/office/officeart/2005/8/layout/orgChart1"/>
    <dgm:cxn modelId="{5F3FED30-9D4C-47F7-8099-7B8DDDF1362B}" type="presParOf" srcId="{E6485ACA-EADF-4FEF-BCA0-04579D65BF1B}" destId="{38A80467-EAFE-4623-86DE-E7F4D8F51897}" srcOrd="1" destOrd="0" presId="urn:microsoft.com/office/officeart/2005/8/layout/orgChart1"/>
    <dgm:cxn modelId="{78FFA362-B69F-4C49-87EE-00AD91192D1B}" type="presParOf" srcId="{0A142804-6EB5-4648-8100-103099A854C7}" destId="{24239C67-C550-45A8-B16F-FC25BD9ADB31}" srcOrd="1" destOrd="0" presId="urn:microsoft.com/office/officeart/2005/8/layout/orgChart1"/>
    <dgm:cxn modelId="{2215DCFD-ADB7-4087-8BD3-408E0B3E1D60}" type="presParOf" srcId="{24239C67-C550-45A8-B16F-FC25BD9ADB31}" destId="{C2A3D3AA-0E0F-4731-8AE2-AE5C747E4BD9}" srcOrd="0" destOrd="0" presId="urn:microsoft.com/office/officeart/2005/8/layout/orgChart1"/>
    <dgm:cxn modelId="{9694C34B-7273-4260-A2B8-9A79389CB684}" type="presParOf" srcId="{24239C67-C550-45A8-B16F-FC25BD9ADB31}" destId="{4B07384D-3D0A-4954-8B75-51F1CFD3D38D}" srcOrd="1" destOrd="0" presId="urn:microsoft.com/office/officeart/2005/8/layout/orgChart1"/>
    <dgm:cxn modelId="{F3B4A0FF-4505-45CD-9C87-221220C91B7D}" type="presParOf" srcId="{4B07384D-3D0A-4954-8B75-51F1CFD3D38D}" destId="{4715D920-3080-4137-BA41-007C09875D03}" srcOrd="0" destOrd="0" presId="urn:microsoft.com/office/officeart/2005/8/layout/orgChart1"/>
    <dgm:cxn modelId="{B32F43EF-699A-4833-B734-8ED8B494EFE8}" type="presParOf" srcId="{4715D920-3080-4137-BA41-007C09875D03}" destId="{C1352291-B71F-43F8-AD8D-E1F7D875ED8C}" srcOrd="0" destOrd="0" presId="urn:microsoft.com/office/officeart/2005/8/layout/orgChart1"/>
    <dgm:cxn modelId="{2A67E370-AE98-4B2D-B829-5E708CAA2A3E}" type="presParOf" srcId="{4715D920-3080-4137-BA41-007C09875D03}" destId="{E995DD8B-1349-422D-A68B-E0D9218D0059}" srcOrd="1" destOrd="0" presId="urn:microsoft.com/office/officeart/2005/8/layout/orgChart1"/>
    <dgm:cxn modelId="{90D58EC8-DDDB-4194-9DC7-1E1DB97C0211}" type="presParOf" srcId="{4B07384D-3D0A-4954-8B75-51F1CFD3D38D}" destId="{CC93F1D8-8005-4A17-B3F2-045B3BF6A394}" srcOrd="1" destOrd="0" presId="urn:microsoft.com/office/officeart/2005/8/layout/orgChart1"/>
    <dgm:cxn modelId="{EEBFA9F4-9852-4C56-86E2-11FB79F8622B}" type="presParOf" srcId="{4B07384D-3D0A-4954-8B75-51F1CFD3D38D}" destId="{01EAA246-D355-411B-B751-F74BBCC2B03A}" srcOrd="2" destOrd="0" presId="urn:microsoft.com/office/officeart/2005/8/layout/orgChart1"/>
    <dgm:cxn modelId="{4F740C24-BF99-451D-8AD0-361EFF7C2846}" type="presParOf" srcId="{0A142804-6EB5-4648-8100-103099A854C7}" destId="{0AD4411A-BC7C-457B-BEE9-424743C68773}" srcOrd="2" destOrd="0" presId="urn:microsoft.com/office/officeart/2005/8/layout/orgChart1"/>
    <dgm:cxn modelId="{A5413A41-5F0E-4130-9206-2F0CF14B3232}" type="presParOf" srcId="{6F4CE5E9-5FC8-4E94-AE89-B893A0D33F72}" destId="{28ED90F4-FBE8-4BD7-8378-5C67B113E574}" srcOrd="2" destOrd="0" presId="urn:microsoft.com/office/officeart/2005/8/layout/orgChart1"/>
    <dgm:cxn modelId="{14697232-06A6-4086-A40E-C2DA51068D7F}" type="presParOf" srcId="{6F4CE5E9-5FC8-4E94-AE89-B893A0D33F72}" destId="{0DE32805-3ABD-4CFE-BCCB-012FA82EB2E3}" srcOrd="3" destOrd="0" presId="urn:microsoft.com/office/officeart/2005/8/layout/orgChart1"/>
    <dgm:cxn modelId="{5C29B54F-1848-4A29-BDD0-2DF5A612D767}" type="presParOf" srcId="{0DE32805-3ABD-4CFE-BCCB-012FA82EB2E3}" destId="{D7810197-DA5D-4BFD-A5EC-94A136B48FF9}" srcOrd="0" destOrd="0" presId="urn:microsoft.com/office/officeart/2005/8/layout/orgChart1"/>
    <dgm:cxn modelId="{DC0DF847-9092-46B6-BCDA-425FA81D66FF}" type="presParOf" srcId="{D7810197-DA5D-4BFD-A5EC-94A136B48FF9}" destId="{78AFD17F-ABAA-482E-9712-A85E6114504F}" srcOrd="0" destOrd="0" presId="urn:microsoft.com/office/officeart/2005/8/layout/orgChart1"/>
    <dgm:cxn modelId="{59BF3DF3-C94F-4E6C-8263-306D33D727C7}" type="presParOf" srcId="{D7810197-DA5D-4BFD-A5EC-94A136B48FF9}" destId="{0DFFBD34-13A0-4FD9-A18F-03841BF2C339}" srcOrd="1" destOrd="0" presId="urn:microsoft.com/office/officeart/2005/8/layout/orgChart1"/>
    <dgm:cxn modelId="{FA206C07-542E-4BA7-9CA2-B1E0C9AD63F7}" type="presParOf" srcId="{0DE32805-3ABD-4CFE-BCCB-012FA82EB2E3}" destId="{7C6FCFF1-DCD2-42A2-8B52-4BEA18A69DCB}" srcOrd="1" destOrd="0" presId="urn:microsoft.com/office/officeart/2005/8/layout/orgChart1"/>
    <dgm:cxn modelId="{7BE2E6A5-ECB7-4AA6-AF93-CC731C9B9137}" type="presParOf" srcId="{0DE32805-3ABD-4CFE-BCCB-012FA82EB2E3}" destId="{EB2EE138-A3EC-4D76-8ADE-36D43D76E2F1}" srcOrd="2" destOrd="0" presId="urn:microsoft.com/office/officeart/2005/8/layout/orgChart1"/>
    <dgm:cxn modelId="{89AEA6A6-AEEA-456A-AB8A-71556BC1139C}" type="presParOf" srcId="{6F4CE5E9-5FC8-4E94-AE89-B893A0D33F72}" destId="{6A682099-8523-48AA-B67F-9D774BB47F3D}" srcOrd="4" destOrd="0" presId="urn:microsoft.com/office/officeart/2005/8/layout/orgChart1"/>
    <dgm:cxn modelId="{365849F5-16A4-4271-97D0-D128D0A07995}" type="presParOf" srcId="{6F4CE5E9-5FC8-4E94-AE89-B893A0D33F72}" destId="{91ACD6E2-F471-4BE2-845B-E92C1D0251F9}" srcOrd="5" destOrd="0" presId="urn:microsoft.com/office/officeart/2005/8/layout/orgChart1"/>
    <dgm:cxn modelId="{5619D0EC-BF82-4CDA-B027-A3A82492CB47}" type="presParOf" srcId="{91ACD6E2-F471-4BE2-845B-E92C1D0251F9}" destId="{E5839B75-C79E-41F6-A88D-CF324EBCE34F}" srcOrd="0" destOrd="0" presId="urn:microsoft.com/office/officeart/2005/8/layout/orgChart1"/>
    <dgm:cxn modelId="{42393837-0892-4B90-8E4A-5EF6173BEDA3}" type="presParOf" srcId="{E5839B75-C79E-41F6-A88D-CF324EBCE34F}" destId="{60B23A56-DCD6-428B-BAE4-82B058EC8B7E}" srcOrd="0" destOrd="0" presId="urn:microsoft.com/office/officeart/2005/8/layout/orgChart1"/>
    <dgm:cxn modelId="{558F4C02-04AE-4EAF-89C0-489244120338}" type="presParOf" srcId="{E5839B75-C79E-41F6-A88D-CF324EBCE34F}" destId="{25202C1F-3678-4AED-9DA9-B9D46854E561}" srcOrd="1" destOrd="0" presId="urn:microsoft.com/office/officeart/2005/8/layout/orgChart1"/>
    <dgm:cxn modelId="{A5C87CC9-89C1-4C0D-8BDD-021BE03DBF68}" type="presParOf" srcId="{91ACD6E2-F471-4BE2-845B-E92C1D0251F9}" destId="{6A4B284F-2E5D-450E-AE23-B88BE3B6EC24}" srcOrd="1" destOrd="0" presId="urn:microsoft.com/office/officeart/2005/8/layout/orgChart1"/>
    <dgm:cxn modelId="{934E2151-B43A-4987-A6C1-02D7079988A2}" type="presParOf" srcId="{6A4B284F-2E5D-450E-AE23-B88BE3B6EC24}" destId="{4DDEC363-0362-4504-973D-BC6C2677FF5C}" srcOrd="0" destOrd="0" presId="urn:microsoft.com/office/officeart/2005/8/layout/orgChart1"/>
    <dgm:cxn modelId="{98EA4421-D3C3-482B-B556-4D45BF586F6F}" type="presParOf" srcId="{6A4B284F-2E5D-450E-AE23-B88BE3B6EC24}" destId="{73176065-FCE9-4AFC-807A-E2FB4E47294B}" srcOrd="1" destOrd="0" presId="urn:microsoft.com/office/officeart/2005/8/layout/orgChart1"/>
    <dgm:cxn modelId="{CCD2F494-3411-4B3C-9DF6-CF8E47B5963B}" type="presParOf" srcId="{73176065-FCE9-4AFC-807A-E2FB4E47294B}" destId="{B5EEA7DD-B9D6-4040-BD4C-34A72CFB0E5E}" srcOrd="0" destOrd="0" presId="urn:microsoft.com/office/officeart/2005/8/layout/orgChart1"/>
    <dgm:cxn modelId="{07B8941C-A18E-4471-9927-8F39FE888BAA}" type="presParOf" srcId="{B5EEA7DD-B9D6-4040-BD4C-34A72CFB0E5E}" destId="{A521D488-2876-4107-99B9-B2B996BF760D}" srcOrd="0" destOrd="0" presId="urn:microsoft.com/office/officeart/2005/8/layout/orgChart1"/>
    <dgm:cxn modelId="{A93857C6-FB1A-4AF9-8883-C7CEC18594F6}" type="presParOf" srcId="{B5EEA7DD-B9D6-4040-BD4C-34A72CFB0E5E}" destId="{F666FAAA-64AE-4AC7-838E-4319E3F279CE}" srcOrd="1" destOrd="0" presId="urn:microsoft.com/office/officeart/2005/8/layout/orgChart1"/>
    <dgm:cxn modelId="{0FF218E2-E8D7-4447-A4AA-9E6BAE2EB30D}" type="presParOf" srcId="{73176065-FCE9-4AFC-807A-E2FB4E47294B}" destId="{85ADC170-8E0B-4DBC-9E43-912E39642830}" srcOrd="1" destOrd="0" presId="urn:microsoft.com/office/officeart/2005/8/layout/orgChart1"/>
    <dgm:cxn modelId="{549B1E71-A664-49FA-A50D-56AA820FFEDD}" type="presParOf" srcId="{73176065-FCE9-4AFC-807A-E2FB4E47294B}" destId="{F663440F-D7B6-4C9F-8839-22ADCC37DF60}" srcOrd="2" destOrd="0" presId="urn:microsoft.com/office/officeart/2005/8/layout/orgChart1"/>
    <dgm:cxn modelId="{5E4BCB5E-EF9A-4389-9455-8DF07CB3F67D}" type="presParOf" srcId="{91ACD6E2-F471-4BE2-845B-E92C1D0251F9}" destId="{8663383E-3349-4A16-B119-B45E5F26FDF2}" srcOrd="2" destOrd="0" presId="urn:microsoft.com/office/officeart/2005/8/layout/orgChart1"/>
    <dgm:cxn modelId="{418BC62F-44ED-4954-8C9A-32C9FC1521CF}" type="presParOf" srcId="{6F4CE5E9-5FC8-4E94-AE89-B893A0D33F72}" destId="{24AACDB9-627F-416D-B316-BCB137423E62}" srcOrd="6" destOrd="0" presId="urn:microsoft.com/office/officeart/2005/8/layout/orgChart1"/>
    <dgm:cxn modelId="{DF6D328D-6194-40B3-8E42-06306653DF15}" type="presParOf" srcId="{6F4CE5E9-5FC8-4E94-AE89-B893A0D33F72}" destId="{52311388-541A-4E15-808E-18EC8FB8DB70}" srcOrd="7" destOrd="0" presId="urn:microsoft.com/office/officeart/2005/8/layout/orgChart1"/>
    <dgm:cxn modelId="{E5396D89-AFDD-4CA1-A063-BC0048AEEC1D}" type="presParOf" srcId="{52311388-541A-4E15-808E-18EC8FB8DB70}" destId="{1613B613-B466-44C3-8019-AEC5BDFB4897}" srcOrd="0" destOrd="0" presId="urn:microsoft.com/office/officeart/2005/8/layout/orgChart1"/>
    <dgm:cxn modelId="{1D184AC9-8042-46BB-B53A-6B1C93B37828}" type="presParOf" srcId="{1613B613-B466-44C3-8019-AEC5BDFB4897}" destId="{E8353D90-A2A4-434E-8624-0E981998E69F}" srcOrd="0" destOrd="0" presId="urn:microsoft.com/office/officeart/2005/8/layout/orgChart1"/>
    <dgm:cxn modelId="{CFDA399B-B4D2-4D87-B16A-3E26BF2B186D}" type="presParOf" srcId="{1613B613-B466-44C3-8019-AEC5BDFB4897}" destId="{4300E26D-AF0F-4F0A-999F-662D806C1D72}" srcOrd="1" destOrd="0" presId="urn:microsoft.com/office/officeart/2005/8/layout/orgChart1"/>
    <dgm:cxn modelId="{9CE724EC-333E-475B-B3FB-17F68DFD03D4}" type="presParOf" srcId="{52311388-541A-4E15-808E-18EC8FB8DB70}" destId="{422D2898-7F44-45CA-9611-AD7051EB4C69}" srcOrd="1" destOrd="0" presId="urn:microsoft.com/office/officeart/2005/8/layout/orgChart1"/>
    <dgm:cxn modelId="{DAC65A28-D3C9-44F9-8AFD-9FA4C53E842D}" type="presParOf" srcId="{52311388-541A-4E15-808E-18EC8FB8DB70}" destId="{04EBDDE7-631F-4E30-B8FE-5CA3E3D1FE05}" srcOrd="2" destOrd="0" presId="urn:microsoft.com/office/officeart/2005/8/layout/orgChart1"/>
    <dgm:cxn modelId="{9004AC20-EB45-4966-B145-EFDFEE00A0D1}" type="presParOf" srcId="{6F4CE5E9-5FC8-4E94-AE89-B893A0D33F72}" destId="{D44B5E59-67D6-4BE5-9457-C265C12C1344}" srcOrd="8" destOrd="0" presId="urn:microsoft.com/office/officeart/2005/8/layout/orgChart1"/>
    <dgm:cxn modelId="{4586D823-59B0-4937-BB39-693DE19AF7C7}" type="presParOf" srcId="{6F4CE5E9-5FC8-4E94-AE89-B893A0D33F72}" destId="{E6B7B626-DFE8-4440-99DB-0E995378EA2D}" srcOrd="9" destOrd="0" presId="urn:microsoft.com/office/officeart/2005/8/layout/orgChart1"/>
    <dgm:cxn modelId="{9D22E2C2-B27D-41C6-AE58-4D2BDF59DC7F}" type="presParOf" srcId="{E6B7B626-DFE8-4440-99DB-0E995378EA2D}" destId="{A38DDDE6-23BC-42F1-9430-04F2562048D8}" srcOrd="0" destOrd="0" presId="urn:microsoft.com/office/officeart/2005/8/layout/orgChart1"/>
    <dgm:cxn modelId="{6C44214F-771A-46EB-911B-BB3FE77B9FFB}" type="presParOf" srcId="{A38DDDE6-23BC-42F1-9430-04F2562048D8}" destId="{4585AC2D-4710-402C-8DD0-62DD220F284A}" srcOrd="0" destOrd="0" presId="urn:microsoft.com/office/officeart/2005/8/layout/orgChart1"/>
    <dgm:cxn modelId="{BA8B727A-6D64-4CCF-8194-B3D2EFF3DF8E}" type="presParOf" srcId="{A38DDDE6-23BC-42F1-9430-04F2562048D8}" destId="{7D4FDC6A-D1AE-41CB-9D5E-265A95FAB802}" srcOrd="1" destOrd="0" presId="urn:microsoft.com/office/officeart/2005/8/layout/orgChart1"/>
    <dgm:cxn modelId="{26A69DA1-5E5B-4078-9326-2506CE6F4834}" type="presParOf" srcId="{E6B7B626-DFE8-4440-99DB-0E995378EA2D}" destId="{102690EE-7DE3-42A8-A6AA-E26C51002770}" srcOrd="1" destOrd="0" presId="urn:microsoft.com/office/officeart/2005/8/layout/orgChart1"/>
    <dgm:cxn modelId="{161CF68F-FB57-4B4A-8608-80348A92268A}" type="presParOf" srcId="{E6B7B626-DFE8-4440-99DB-0E995378EA2D}" destId="{31A8539A-88A2-45E5-AB66-4EBBFFC38AF2}" srcOrd="2" destOrd="0" presId="urn:microsoft.com/office/officeart/2005/8/layout/orgChart1"/>
    <dgm:cxn modelId="{3BDF5606-A393-4183-AF48-4CD7EE773A4C}" type="presParOf" srcId="{10369514-8D0F-4631-8E08-0CFDE2AB7ADB}" destId="{A4125F39-92CF-4B9D-AA34-930C369AA49F}" srcOrd="2" destOrd="0" presId="urn:microsoft.com/office/officeart/2005/8/layout/orgChart1"/>
    <dgm:cxn modelId="{5C82A3D6-7647-4682-B87B-06F0B84C7962}" type="presParOf" srcId="{A4125F39-92CF-4B9D-AA34-930C369AA49F}" destId="{0EE2C5B7-4AD2-40CD-A73F-7F94A0AF005F}" srcOrd="0" destOrd="0" presId="urn:microsoft.com/office/officeart/2005/8/layout/orgChart1"/>
    <dgm:cxn modelId="{77323B8E-9E82-4881-B425-0AB886D7CC3A}" type="presParOf" srcId="{A4125F39-92CF-4B9D-AA34-930C369AA49F}" destId="{D36888F8-89C4-4106-BAEC-C6F6172A1607}" srcOrd="1" destOrd="0" presId="urn:microsoft.com/office/officeart/2005/8/layout/orgChart1"/>
    <dgm:cxn modelId="{4B871110-FB39-4612-90E5-D795E06F7AA6}" type="presParOf" srcId="{D36888F8-89C4-4106-BAEC-C6F6172A1607}" destId="{007FDB33-9937-4254-B57A-E23505636E89}" srcOrd="0" destOrd="0" presId="urn:microsoft.com/office/officeart/2005/8/layout/orgChart1"/>
    <dgm:cxn modelId="{B2AE3E88-B30F-43FA-A8D7-A5C4C688C9BE}" type="presParOf" srcId="{007FDB33-9937-4254-B57A-E23505636E89}" destId="{2CE92D55-2BC8-4B54-84F1-F1CDDF55D7F5}" srcOrd="0" destOrd="0" presId="urn:microsoft.com/office/officeart/2005/8/layout/orgChart1"/>
    <dgm:cxn modelId="{105B0FB3-4CF1-4830-ABA3-159D7951E5C0}" type="presParOf" srcId="{007FDB33-9937-4254-B57A-E23505636E89}" destId="{4A1405AB-52AB-4F0B-8CF5-184458313482}" srcOrd="1" destOrd="0" presId="urn:microsoft.com/office/officeart/2005/8/layout/orgChart1"/>
    <dgm:cxn modelId="{9DFA1CED-876A-40B7-AD9E-22815705895B}" type="presParOf" srcId="{D36888F8-89C4-4106-BAEC-C6F6172A1607}" destId="{11FC7C0D-A7EB-49FD-B88B-FA5924999A5B}" srcOrd="1" destOrd="0" presId="urn:microsoft.com/office/officeart/2005/8/layout/orgChart1"/>
    <dgm:cxn modelId="{91508D29-B508-4762-A935-6AE4827A3F22}" type="presParOf" srcId="{D36888F8-89C4-4106-BAEC-C6F6172A1607}" destId="{28949889-6E0D-4B65-B604-75467C5C6261}" srcOrd="2" destOrd="0" presId="urn:microsoft.com/office/officeart/2005/8/layout/orgChart1"/>
    <dgm:cxn modelId="{93489A71-8FB9-4B57-9689-FD18ACAE5EC2}" type="presParOf" srcId="{A4125F39-92CF-4B9D-AA34-930C369AA49F}" destId="{73B4B172-3416-4A4D-8DE0-BF593BA9EDF1}" srcOrd="2" destOrd="0" presId="urn:microsoft.com/office/officeart/2005/8/layout/orgChart1"/>
    <dgm:cxn modelId="{19F8FB23-21AE-486A-B27E-351C5F8A540F}" type="presParOf" srcId="{A4125F39-92CF-4B9D-AA34-930C369AA49F}" destId="{C3E88A2F-FE55-4B78-9DA5-D5E7BFBA4993}" srcOrd="3" destOrd="0" presId="urn:microsoft.com/office/officeart/2005/8/layout/orgChart1"/>
    <dgm:cxn modelId="{7BFD97B8-BCB7-4573-BDA2-5D8B0263ABE5}" type="presParOf" srcId="{C3E88A2F-FE55-4B78-9DA5-D5E7BFBA4993}" destId="{190D6026-6BF0-4CAC-B64C-DB54D06CE733}" srcOrd="0" destOrd="0" presId="urn:microsoft.com/office/officeart/2005/8/layout/orgChart1"/>
    <dgm:cxn modelId="{294F9C4C-4FD4-4E6E-8BA0-506E7D6B5506}" type="presParOf" srcId="{190D6026-6BF0-4CAC-B64C-DB54D06CE733}" destId="{E966F18A-72BC-4518-A2D3-F3302F1DB502}" srcOrd="0" destOrd="0" presId="urn:microsoft.com/office/officeart/2005/8/layout/orgChart1"/>
    <dgm:cxn modelId="{7850B7CB-0002-436E-8FB7-420B8BCED487}" type="presParOf" srcId="{190D6026-6BF0-4CAC-B64C-DB54D06CE733}" destId="{76E66025-FAC9-4E8E-B9D4-08DA5348C320}" srcOrd="1" destOrd="0" presId="urn:microsoft.com/office/officeart/2005/8/layout/orgChart1"/>
    <dgm:cxn modelId="{ACCC2D1F-24D5-4E36-ACF4-314A4227BA7B}" type="presParOf" srcId="{C3E88A2F-FE55-4B78-9DA5-D5E7BFBA4993}" destId="{837A216E-C42B-49F7-B54D-055F05D03E3D}" srcOrd="1" destOrd="0" presId="urn:microsoft.com/office/officeart/2005/8/layout/orgChart1"/>
    <dgm:cxn modelId="{64B5BCB7-253C-488C-8DBE-6C5E91B0D15E}" type="presParOf" srcId="{C3E88A2F-FE55-4B78-9DA5-D5E7BFBA4993}" destId="{09494AF8-133C-4F06-B831-EE692B55EF6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46E2850-ED05-42A4-91A0-3ACC041CCD0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A9C0188-2FC1-4BBE-BBE6-667A184FF01A}">
      <dgm:prSet phldrT="[Testo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rgbClr val="FFCCCC"/>
        </a:solidFill>
      </dgm:spPr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DIPARTIMENTO SALUTE MENTALE</a:t>
          </a:r>
        </a:p>
        <a:p>
          <a:r>
            <a:rPr lang="it-IT" sz="1100" b="1" u="sng" dirty="0" smtClean="0">
              <a:solidFill>
                <a:schemeClr val="tx1"/>
              </a:solidFill>
            </a:rPr>
            <a:t>Dott. ssa Elisa SIMONINI</a:t>
          </a:r>
        </a:p>
        <a:p>
          <a:r>
            <a:rPr lang="it-IT" sz="1100" dirty="0" smtClean="0">
              <a:solidFill>
                <a:schemeClr val="tx1"/>
              </a:solidFill>
            </a:rPr>
            <a:t>Del. 1292 del 30.12.2025</a:t>
          </a:r>
        </a:p>
        <a:p>
          <a:r>
            <a:rPr lang="it-IT" sz="1100" dirty="0" smtClean="0">
              <a:solidFill>
                <a:schemeClr val="tx1"/>
              </a:solidFill>
            </a:rPr>
            <a:t>dal 01.01.2026 al 30.06.2026</a:t>
          </a:r>
          <a:endParaRPr lang="it-IT" sz="1100" b="0" dirty="0"/>
        </a:p>
      </dgm:t>
    </dgm:pt>
    <dgm:pt modelId="{13AB3EEF-C76A-41C5-AD11-D9C86F71DE57}" type="parTrans" cxnId="{433F59A4-C552-436B-8D26-210158D6FDDC}">
      <dgm:prSet/>
      <dgm:spPr/>
      <dgm:t>
        <a:bodyPr/>
        <a:lstStyle/>
        <a:p>
          <a:endParaRPr lang="it-IT"/>
        </a:p>
      </dgm:t>
    </dgm:pt>
    <dgm:pt modelId="{D9BD8AD8-5F29-417A-9C74-2CC989B4673C}" type="sibTrans" cxnId="{433F59A4-C552-436B-8D26-210158D6FDDC}">
      <dgm:prSet/>
      <dgm:spPr/>
      <dgm:t>
        <a:bodyPr/>
        <a:lstStyle/>
        <a:p>
          <a:endParaRPr lang="it-IT"/>
        </a:p>
      </dgm:t>
    </dgm:pt>
    <dgm:pt modelId="{B9B5DB5C-A252-4E48-8459-71EB902096E0}" type="asst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it-IT" sz="900" b="1" dirty="0" smtClean="0">
              <a:solidFill>
                <a:schemeClr val="tx1"/>
              </a:solidFill>
            </a:rPr>
            <a:t>S.S.D. Strutture Residenziali e Semiresidenziali</a:t>
          </a:r>
        </a:p>
        <a:p>
          <a:r>
            <a:rPr lang="it-IT" sz="900" b="1" u="sng" dirty="0" smtClean="0">
              <a:solidFill>
                <a:schemeClr val="tx1"/>
              </a:solidFill>
            </a:rPr>
            <a:t>VACANTE</a:t>
          </a:r>
          <a:endParaRPr lang="it-IT" sz="900" b="1" dirty="0">
            <a:solidFill>
              <a:schemeClr val="tx1"/>
            </a:solidFill>
          </a:endParaRPr>
        </a:p>
      </dgm:t>
    </dgm:pt>
    <dgm:pt modelId="{FF2C72F1-A43F-4247-BE22-A9C46E6C4957}" type="parTrans" cxnId="{B1EE6DA9-79E0-4A85-AAEF-5D1716000D9F}">
      <dgm:prSet/>
      <dgm:spPr/>
      <dgm:t>
        <a:bodyPr/>
        <a:lstStyle/>
        <a:p>
          <a:endParaRPr lang="it-IT"/>
        </a:p>
      </dgm:t>
    </dgm:pt>
    <dgm:pt modelId="{4EE2A26F-AF5B-4023-A3DD-C06414F8B958}" type="sibTrans" cxnId="{B1EE6DA9-79E0-4A85-AAEF-5D1716000D9F}">
      <dgm:prSet/>
      <dgm:spPr/>
      <dgm:t>
        <a:bodyPr/>
        <a:lstStyle/>
        <a:p>
          <a:endParaRPr lang="it-IT"/>
        </a:p>
      </dgm:t>
    </dgm:pt>
    <dgm:pt modelId="{2DACECEC-573D-48BD-96B4-F68E20F0203D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Servizio Psichiatrico diagnosi e Cura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Dott.ssa Elisabetta OLIVIERI</a:t>
          </a:r>
        </a:p>
        <a:p>
          <a:r>
            <a:rPr lang="it-IT" sz="1000" b="0" dirty="0" smtClean="0">
              <a:solidFill>
                <a:schemeClr val="tx1"/>
              </a:solidFill>
            </a:rPr>
            <a:t>Del 214 del 20.02.2025</a:t>
          </a:r>
        </a:p>
        <a:p>
          <a:r>
            <a:rPr lang="it-IT" sz="1000" b="0" dirty="0" smtClean="0">
              <a:solidFill>
                <a:schemeClr val="tx1"/>
              </a:solidFill>
            </a:rPr>
            <a:t>dal 16.03.2025 al 15.03.2030 </a:t>
          </a:r>
        </a:p>
      </dgm:t>
    </dgm:pt>
    <dgm:pt modelId="{1F63C18A-7502-4BC7-A8CE-4E4BC30D5B9B}" type="parTrans" cxnId="{CF920532-8CC0-4685-912D-572EED909F91}">
      <dgm:prSet/>
      <dgm:spPr/>
      <dgm:t>
        <a:bodyPr/>
        <a:lstStyle/>
        <a:p>
          <a:endParaRPr lang="it-IT"/>
        </a:p>
      </dgm:t>
    </dgm:pt>
    <dgm:pt modelId="{9F7710A7-A970-4EDE-BD32-15449ED75142}" type="sibTrans" cxnId="{CF920532-8CC0-4685-912D-572EED909F91}">
      <dgm:prSet/>
      <dgm:spPr/>
      <dgm:t>
        <a:bodyPr/>
        <a:lstStyle/>
        <a:p>
          <a:endParaRPr lang="it-IT"/>
        </a:p>
      </dgm:t>
    </dgm:pt>
    <dgm:pt modelId="{7551C382-F308-4A92-98EC-CDFF8B5BB6F9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000" b="1" dirty="0" smtClean="0">
            <a:solidFill>
              <a:schemeClr val="tx1"/>
            </a:solidFill>
          </a:endParaRPr>
        </a:p>
        <a:p>
          <a:r>
            <a:rPr lang="en-US" sz="1000" b="1" dirty="0" smtClean="0">
              <a:solidFill>
                <a:schemeClr val="tx1"/>
              </a:solidFill>
            </a:rPr>
            <a:t>S.C. Assistenza Psichiatrica Distrettuale 17 e 19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Pier Marco PASSANI </a:t>
          </a:r>
        </a:p>
        <a:p>
          <a:r>
            <a:rPr lang="it-IT" sz="1000" u="none" dirty="0" smtClean="0">
              <a:solidFill>
                <a:schemeClr val="tx1"/>
              </a:solidFill>
            </a:rPr>
            <a:t>Del.  574 del 23.06.2022</a:t>
          </a:r>
        </a:p>
        <a:p>
          <a:r>
            <a:rPr lang="it-IT" sz="1000" u="none" dirty="0" smtClean="0">
              <a:solidFill>
                <a:schemeClr val="tx1"/>
              </a:solidFill>
            </a:rPr>
            <a:t>da 01.07.2022 al 30.06.2027</a:t>
          </a:r>
          <a:endParaRPr lang="en-US" sz="1000" b="1" u="none" dirty="0" smtClean="0">
            <a:solidFill>
              <a:schemeClr val="tx1"/>
            </a:solidFill>
          </a:endParaRPr>
        </a:p>
        <a:p>
          <a:endParaRPr lang="en-US" sz="1000" b="1" dirty="0" smtClean="0">
            <a:solidFill>
              <a:schemeClr val="tx1"/>
            </a:solidFill>
          </a:endParaRPr>
        </a:p>
      </dgm:t>
    </dgm:pt>
    <dgm:pt modelId="{82FA25E0-1000-412B-B626-E4CCFF4F6978}" type="parTrans" cxnId="{5CFE63F8-896B-4358-9391-3519C605B98F}">
      <dgm:prSet/>
      <dgm:spPr/>
      <dgm:t>
        <a:bodyPr/>
        <a:lstStyle/>
        <a:p>
          <a:endParaRPr lang="it-IT"/>
        </a:p>
      </dgm:t>
    </dgm:pt>
    <dgm:pt modelId="{0F3D1A98-0623-4562-A95F-3F7A1371DAB8}" type="sibTrans" cxnId="{5CFE63F8-896B-4358-9391-3519C605B98F}">
      <dgm:prSet/>
      <dgm:spPr/>
      <dgm:t>
        <a:bodyPr/>
        <a:lstStyle/>
        <a:p>
          <a:endParaRPr lang="it-IT"/>
        </a:p>
      </dgm:t>
    </dgm:pt>
    <dgm:pt modelId="{9F0E4AD0-F5FA-4D15-A97C-D37B267D896F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Neuropsichiatria Infantile e Adolescenza f.f.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 ssa Natalina ALOISE</a:t>
          </a:r>
        </a:p>
        <a:p>
          <a:r>
            <a:rPr lang="it-IT" sz="1000" u="none" dirty="0" smtClean="0">
              <a:solidFill>
                <a:schemeClr val="tx1"/>
              </a:solidFill>
            </a:rPr>
            <a:t>Del. 14 del  02.01.2025</a:t>
          </a:r>
        </a:p>
        <a:p>
          <a:r>
            <a:rPr lang="it-IT" sz="1000" u="none" dirty="0" smtClean="0">
              <a:solidFill>
                <a:schemeClr val="tx1"/>
              </a:solidFill>
            </a:rPr>
            <a:t>dal 31.12.2024  al 31.03.2026</a:t>
          </a:r>
          <a:endParaRPr lang="it-IT" sz="1000" b="1" dirty="0" smtClean="0">
            <a:solidFill>
              <a:schemeClr val="tx1"/>
            </a:solidFill>
          </a:endParaRPr>
        </a:p>
      </dgm:t>
    </dgm:pt>
    <dgm:pt modelId="{0E49C5A4-5494-4034-BC6D-A06ECC05C329}" type="parTrans" cxnId="{9670990F-B248-401F-A5D5-B076226D25A7}">
      <dgm:prSet/>
      <dgm:spPr/>
      <dgm:t>
        <a:bodyPr/>
        <a:lstStyle/>
        <a:p>
          <a:endParaRPr lang="it-IT"/>
        </a:p>
      </dgm:t>
    </dgm:pt>
    <dgm:pt modelId="{95FFFD69-61C9-45F1-90A7-9A864794A916}" type="sibTrans" cxnId="{9670990F-B248-401F-A5D5-B076226D25A7}">
      <dgm:prSet/>
      <dgm:spPr/>
      <dgm:t>
        <a:bodyPr/>
        <a:lstStyle/>
        <a:p>
          <a:endParaRPr lang="it-IT"/>
        </a:p>
      </dgm:t>
    </dgm:pt>
    <dgm:pt modelId="{C224AFFC-6B3F-4D1D-A20F-A396BDDC470E}" type="asst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it-IT" sz="900" b="1" dirty="0" smtClean="0">
              <a:solidFill>
                <a:schemeClr val="tx1"/>
              </a:solidFill>
            </a:rPr>
            <a:t>S.S.D. SerD</a:t>
          </a:r>
        </a:p>
        <a:p>
          <a:r>
            <a:rPr lang="it-IT" sz="900" b="1" dirty="0" smtClean="0">
              <a:solidFill>
                <a:schemeClr val="tx1"/>
              </a:solidFill>
            </a:rPr>
            <a:t>Dott.ssa Margherita SIMEONE</a:t>
          </a:r>
        </a:p>
        <a:p>
          <a:r>
            <a:rPr lang="it-IT" sz="900" dirty="0" smtClean="0">
              <a:solidFill>
                <a:schemeClr val="tx1"/>
              </a:solidFill>
            </a:rPr>
            <a:t>Del. n. 830 del 26.09.2024 </a:t>
          </a:r>
        </a:p>
        <a:p>
          <a:r>
            <a:rPr lang="it-IT" sz="900" dirty="0" smtClean="0">
              <a:solidFill>
                <a:schemeClr val="tx1"/>
              </a:solidFill>
            </a:rPr>
            <a:t>da 01.10.2024 a 30.09.2029</a:t>
          </a:r>
          <a:endParaRPr lang="it-IT" sz="900" b="1" dirty="0" smtClean="0">
            <a:solidFill>
              <a:schemeClr val="tx1"/>
            </a:solidFill>
          </a:endParaRPr>
        </a:p>
      </dgm:t>
    </dgm:pt>
    <dgm:pt modelId="{5C35195C-E685-4442-ABE4-987024AE80B0}" type="parTrans" cxnId="{C37483BE-D58A-49DA-84E5-4294EF767F0F}">
      <dgm:prSet/>
      <dgm:spPr/>
      <dgm:t>
        <a:bodyPr/>
        <a:lstStyle/>
        <a:p>
          <a:endParaRPr lang="it-IT"/>
        </a:p>
      </dgm:t>
    </dgm:pt>
    <dgm:pt modelId="{538C634C-3486-4D10-BA4A-16856C7B512B}" type="sibTrans" cxnId="{C37483BE-D58A-49DA-84E5-4294EF767F0F}">
      <dgm:prSet/>
      <dgm:spPr/>
      <dgm:t>
        <a:bodyPr/>
        <a:lstStyle/>
        <a:p>
          <a:endParaRPr lang="it-IT"/>
        </a:p>
      </dgm:t>
    </dgm:pt>
    <dgm:pt modelId="{8143EE7D-028F-4257-BC29-00A4727AF22A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000" b="1" dirty="0" smtClean="0">
              <a:solidFill>
                <a:schemeClr val="tx1"/>
              </a:solidFill>
            </a:rPr>
            <a:t>S.C. Assistenza Psichiatrica Distrettuale 18</a:t>
          </a:r>
        </a:p>
        <a:p>
          <a:r>
            <a:rPr lang="it-IT" sz="1000" b="1" dirty="0" smtClean="0">
              <a:solidFill>
                <a:schemeClr val="tx1"/>
              </a:solidFill>
            </a:rPr>
            <a:t>Dott.ssa Elisa SIMONINI</a:t>
          </a:r>
        </a:p>
        <a:p>
          <a:r>
            <a:rPr lang="it-IT" sz="1000" u="none" dirty="0" smtClean="0">
              <a:solidFill>
                <a:schemeClr val="tx1"/>
              </a:solidFill>
            </a:rPr>
            <a:t>Del. 573 del 23.06.2022</a:t>
          </a:r>
        </a:p>
        <a:p>
          <a:r>
            <a:rPr lang="it-IT" sz="1000" u="none" dirty="0" smtClean="0">
              <a:solidFill>
                <a:schemeClr val="tx1"/>
              </a:solidFill>
            </a:rPr>
            <a:t>Dal 01.07.2022 al 30.06.2027</a:t>
          </a:r>
          <a:r>
            <a:rPr lang="it-IT" sz="1000" u="none" dirty="0" smtClean="0"/>
            <a:t> </a:t>
          </a:r>
          <a:endParaRPr lang="it-IT" sz="1000" b="1" u="none" dirty="0" smtClean="0">
            <a:solidFill>
              <a:schemeClr val="tx1"/>
            </a:solidFill>
          </a:endParaRPr>
        </a:p>
      </dgm:t>
    </dgm:pt>
    <dgm:pt modelId="{73DBCA4F-4E9D-4CEC-9103-9812D67F0645}" type="parTrans" cxnId="{3A05F1BE-CF5F-4720-9FE4-707438B841EB}">
      <dgm:prSet/>
      <dgm:spPr/>
      <dgm:t>
        <a:bodyPr/>
        <a:lstStyle/>
        <a:p>
          <a:endParaRPr lang="it-IT"/>
        </a:p>
      </dgm:t>
    </dgm:pt>
    <dgm:pt modelId="{55E8B5A8-1350-4EF3-90E3-962FD13013E5}" type="sibTrans" cxnId="{3A05F1BE-CF5F-4720-9FE4-707438B841EB}">
      <dgm:prSet/>
      <dgm:spPr/>
      <dgm:t>
        <a:bodyPr/>
        <a:lstStyle/>
        <a:p>
          <a:endParaRPr lang="it-IT"/>
        </a:p>
      </dgm:t>
    </dgm:pt>
    <dgm:pt modelId="{43FA0CAC-B336-4F50-B491-5141D057F570}" type="asst">
      <dgm:prSet phldrT="[Tes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it-IT" sz="900" b="1" dirty="0" smtClean="0">
              <a:solidFill>
                <a:schemeClr val="tx1"/>
              </a:solidFill>
            </a:rPr>
            <a:t>S.S.D. REMS</a:t>
          </a:r>
        </a:p>
        <a:p>
          <a:r>
            <a:rPr lang="it-IT" sz="900" b="1" dirty="0" smtClean="0">
              <a:solidFill>
                <a:schemeClr val="tx1"/>
              </a:solidFill>
            </a:rPr>
            <a:t>Dott. ssa Elisabetta OLIVIERI</a:t>
          </a:r>
        </a:p>
        <a:p>
          <a:r>
            <a:rPr lang="it-IT" sz="900" dirty="0" smtClean="0">
              <a:solidFill>
                <a:schemeClr val="tx1"/>
              </a:solidFill>
            </a:rPr>
            <a:t>Del.  n. 808 del 08.09.2022 </a:t>
          </a:r>
        </a:p>
        <a:p>
          <a:r>
            <a:rPr lang="it-IT" sz="900" dirty="0" smtClean="0">
              <a:solidFill>
                <a:schemeClr val="tx1"/>
              </a:solidFill>
            </a:rPr>
            <a:t>dal 16.09.2022 a 15.09.2027</a:t>
          </a:r>
          <a:endParaRPr lang="it-IT" sz="900" b="1" dirty="0" smtClean="0">
            <a:solidFill>
              <a:schemeClr val="tx1"/>
            </a:solidFill>
          </a:endParaRPr>
        </a:p>
      </dgm:t>
    </dgm:pt>
    <dgm:pt modelId="{B84ADB34-EDDA-40B1-A5C9-540E1BA8E0F6}" type="parTrans" cxnId="{22903175-E590-4211-81E3-8F4729A286EC}">
      <dgm:prSet/>
      <dgm:spPr/>
      <dgm:t>
        <a:bodyPr/>
        <a:lstStyle/>
        <a:p>
          <a:endParaRPr lang="it-IT"/>
        </a:p>
      </dgm:t>
    </dgm:pt>
    <dgm:pt modelId="{3B33E131-7BF6-4BB0-8062-0AA4A1088806}" type="sibTrans" cxnId="{22903175-E590-4211-81E3-8F4729A286EC}">
      <dgm:prSet/>
      <dgm:spPr/>
      <dgm:t>
        <a:bodyPr/>
        <a:lstStyle/>
        <a:p>
          <a:endParaRPr lang="it-IT"/>
        </a:p>
      </dgm:t>
    </dgm:pt>
    <dgm:pt modelId="{0D64AED3-B939-46B0-895B-28B53A4FB32B}" type="pres">
      <dgm:prSet presAssocID="{C46E2850-ED05-42A4-91A0-3ACC041CCD0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10369514-8D0F-4631-8E08-0CFDE2AB7ADB}" type="pres">
      <dgm:prSet presAssocID="{7A9C0188-2FC1-4BBE-BBE6-667A184FF01A}" presName="hierRoot1" presStyleCnt="0">
        <dgm:presLayoutVars>
          <dgm:hierBranch val="init"/>
        </dgm:presLayoutVars>
      </dgm:prSet>
      <dgm:spPr/>
    </dgm:pt>
    <dgm:pt modelId="{56F8D690-2B65-4B14-B9BF-0C85686FC1EE}" type="pres">
      <dgm:prSet presAssocID="{7A9C0188-2FC1-4BBE-BBE6-667A184FF01A}" presName="rootComposite1" presStyleCnt="0"/>
      <dgm:spPr/>
    </dgm:pt>
    <dgm:pt modelId="{356BB2B3-65A9-465D-8721-7318C5E1A6A6}" type="pres">
      <dgm:prSet presAssocID="{7A9C0188-2FC1-4BBE-BBE6-667A184FF01A}" presName="rootText1" presStyleLbl="node0" presStyleIdx="0" presStyleCnt="1" custScaleX="200484" custScaleY="98544" custLinFactNeighborX="-1897" custLinFactNeighborY="-3238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2E2B949-1970-44BA-87DA-79B8DC0B7488}" type="pres">
      <dgm:prSet presAssocID="{7A9C0188-2FC1-4BBE-BBE6-667A184FF01A}" presName="rootConnector1" presStyleLbl="node1" presStyleIdx="0" presStyleCnt="0"/>
      <dgm:spPr/>
      <dgm:t>
        <a:bodyPr/>
        <a:lstStyle/>
        <a:p>
          <a:endParaRPr lang="it-IT"/>
        </a:p>
      </dgm:t>
    </dgm:pt>
    <dgm:pt modelId="{6F4CE5E9-5FC8-4E94-AE89-B893A0D33F72}" type="pres">
      <dgm:prSet presAssocID="{7A9C0188-2FC1-4BBE-BBE6-667A184FF01A}" presName="hierChild2" presStyleCnt="0"/>
      <dgm:spPr/>
    </dgm:pt>
    <dgm:pt modelId="{E1065039-7271-44AE-A5B1-2822D21BCB5A}" type="pres">
      <dgm:prSet presAssocID="{1F63C18A-7502-4BC7-A8CE-4E4BC30D5B9B}" presName="Name37" presStyleLbl="parChTrans1D2" presStyleIdx="0" presStyleCnt="7"/>
      <dgm:spPr/>
      <dgm:t>
        <a:bodyPr/>
        <a:lstStyle/>
        <a:p>
          <a:endParaRPr lang="it-IT"/>
        </a:p>
      </dgm:t>
    </dgm:pt>
    <dgm:pt modelId="{C9521E71-C12D-4C32-B174-10E73E91DBD4}" type="pres">
      <dgm:prSet presAssocID="{2DACECEC-573D-48BD-96B4-F68E20F0203D}" presName="hierRoot2" presStyleCnt="0">
        <dgm:presLayoutVars>
          <dgm:hierBranch val="init"/>
        </dgm:presLayoutVars>
      </dgm:prSet>
      <dgm:spPr/>
    </dgm:pt>
    <dgm:pt modelId="{592C3116-A8B2-47D9-BDA2-C32682AC1C63}" type="pres">
      <dgm:prSet presAssocID="{2DACECEC-573D-48BD-96B4-F68E20F0203D}" presName="rootComposite" presStyleCnt="0"/>
      <dgm:spPr/>
    </dgm:pt>
    <dgm:pt modelId="{2D3E1E73-388D-475A-B6E2-F36A28D692C9}" type="pres">
      <dgm:prSet presAssocID="{2DACECEC-573D-48BD-96B4-F68E20F0203D}" presName="rootText" presStyleLbl="node2" presStyleIdx="0" presStyleCnt="4" custScaleX="111780" custScaleY="140639" custLinFactNeighborX="5574" custLinFactNeighborY="-7244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3B5C065-C5C6-4B67-BED6-BD61B42D680F}" type="pres">
      <dgm:prSet presAssocID="{2DACECEC-573D-48BD-96B4-F68E20F0203D}" presName="rootConnector" presStyleLbl="node2" presStyleIdx="0" presStyleCnt="4"/>
      <dgm:spPr/>
      <dgm:t>
        <a:bodyPr/>
        <a:lstStyle/>
        <a:p>
          <a:endParaRPr lang="it-IT"/>
        </a:p>
      </dgm:t>
    </dgm:pt>
    <dgm:pt modelId="{D4166015-7647-432A-8E53-E2339A73DEA3}" type="pres">
      <dgm:prSet presAssocID="{2DACECEC-573D-48BD-96B4-F68E20F0203D}" presName="hierChild4" presStyleCnt="0"/>
      <dgm:spPr/>
    </dgm:pt>
    <dgm:pt modelId="{39A20D77-CFC2-4E04-90D9-CD02AF1E6C78}" type="pres">
      <dgm:prSet presAssocID="{2DACECEC-573D-48BD-96B4-F68E20F0203D}" presName="hierChild5" presStyleCnt="0"/>
      <dgm:spPr/>
    </dgm:pt>
    <dgm:pt modelId="{519EEB0C-B5BA-40D0-B5B9-BD3150006373}" type="pres">
      <dgm:prSet presAssocID="{73DBCA4F-4E9D-4CEC-9103-9812D67F0645}" presName="Name37" presStyleLbl="parChTrans1D2" presStyleIdx="1" presStyleCnt="7"/>
      <dgm:spPr/>
      <dgm:t>
        <a:bodyPr/>
        <a:lstStyle/>
        <a:p>
          <a:endParaRPr lang="it-IT"/>
        </a:p>
      </dgm:t>
    </dgm:pt>
    <dgm:pt modelId="{3B1BB801-4539-4B7C-A8A9-50217E84D31E}" type="pres">
      <dgm:prSet presAssocID="{8143EE7D-028F-4257-BC29-00A4727AF22A}" presName="hierRoot2" presStyleCnt="0">
        <dgm:presLayoutVars>
          <dgm:hierBranch val="init"/>
        </dgm:presLayoutVars>
      </dgm:prSet>
      <dgm:spPr/>
    </dgm:pt>
    <dgm:pt modelId="{BA22B7A5-6A44-468B-8FD9-A6F27C93941B}" type="pres">
      <dgm:prSet presAssocID="{8143EE7D-028F-4257-BC29-00A4727AF22A}" presName="rootComposite" presStyleCnt="0"/>
      <dgm:spPr/>
    </dgm:pt>
    <dgm:pt modelId="{37CAAB24-2FCA-4CA5-ADD7-501C71BB207C}" type="pres">
      <dgm:prSet presAssocID="{8143EE7D-028F-4257-BC29-00A4727AF22A}" presName="rootText" presStyleLbl="node2" presStyleIdx="1" presStyleCnt="4" custScaleX="109181" custScaleY="140032" custLinFactNeighborX="-449" custLinFactNeighborY="-7183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1D1E5AB-5500-4119-BACC-DA12C1B0BDFE}" type="pres">
      <dgm:prSet presAssocID="{8143EE7D-028F-4257-BC29-00A4727AF22A}" presName="rootConnector" presStyleLbl="node2" presStyleIdx="1" presStyleCnt="4"/>
      <dgm:spPr/>
      <dgm:t>
        <a:bodyPr/>
        <a:lstStyle/>
        <a:p>
          <a:endParaRPr lang="it-IT"/>
        </a:p>
      </dgm:t>
    </dgm:pt>
    <dgm:pt modelId="{6C2C8341-E638-4523-A83B-4DECD926D189}" type="pres">
      <dgm:prSet presAssocID="{8143EE7D-028F-4257-BC29-00A4727AF22A}" presName="hierChild4" presStyleCnt="0"/>
      <dgm:spPr/>
    </dgm:pt>
    <dgm:pt modelId="{02792F97-D8FA-4928-A070-C022313CE287}" type="pres">
      <dgm:prSet presAssocID="{8143EE7D-028F-4257-BC29-00A4727AF22A}" presName="hierChild5" presStyleCnt="0"/>
      <dgm:spPr/>
    </dgm:pt>
    <dgm:pt modelId="{3EFD35DE-A6AE-4150-931B-3129EC02A27A}" type="pres">
      <dgm:prSet presAssocID="{82FA25E0-1000-412B-B626-E4CCFF4F6978}" presName="Name37" presStyleLbl="parChTrans1D2" presStyleIdx="2" presStyleCnt="7"/>
      <dgm:spPr/>
      <dgm:t>
        <a:bodyPr/>
        <a:lstStyle/>
        <a:p>
          <a:endParaRPr lang="it-IT"/>
        </a:p>
      </dgm:t>
    </dgm:pt>
    <dgm:pt modelId="{0A142804-6EB5-4648-8100-103099A854C7}" type="pres">
      <dgm:prSet presAssocID="{7551C382-F308-4A92-98EC-CDFF8B5BB6F9}" presName="hierRoot2" presStyleCnt="0">
        <dgm:presLayoutVars>
          <dgm:hierBranch val="init"/>
        </dgm:presLayoutVars>
      </dgm:prSet>
      <dgm:spPr/>
    </dgm:pt>
    <dgm:pt modelId="{E6485ACA-EADF-4FEF-BCA0-04579D65BF1B}" type="pres">
      <dgm:prSet presAssocID="{7551C382-F308-4A92-98EC-CDFF8B5BB6F9}" presName="rootComposite" presStyleCnt="0"/>
      <dgm:spPr/>
    </dgm:pt>
    <dgm:pt modelId="{C705EF57-8DA3-4E8B-BA00-8E514D548AB7}" type="pres">
      <dgm:prSet presAssocID="{7551C382-F308-4A92-98EC-CDFF8B5BB6F9}" presName="rootText" presStyleLbl="node2" presStyleIdx="2" presStyleCnt="4" custScaleX="117685" custScaleY="136945" custLinFactNeighborX="-3827" custLinFactNeighborY="-7143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8A80467-EAFE-4623-86DE-E7F4D8F51897}" type="pres">
      <dgm:prSet presAssocID="{7551C382-F308-4A92-98EC-CDFF8B5BB6F9}" presName="rootConnector" presStyleLbl="node2" presStyleIdx="2" presStyleCnt="4"/>
      <dgm:spPr/>
      <dgm:t>
        <a:bodyPr/>
        <a:lstStyle/>
        <a:p>
          <a:endParaRPr lang="it-IT"/>
        </a:p>
      </dgm:t>
    </dgm:pt>
    <dgm:pt modelId="{24239C67-C550-45A8-B16F-FC25BD9ADB31}" type="pres">
      <dgm:prSet presAssocID="{7551C382-F308-4A92-98EC-CDFF8B5BB6F9}" presName="hierChild4" presStyleCnt="0"/>
      <dgm:spPr/>
    </dgm:pt>
    <dgm:pt modelId="{0AD4411A-BC7C-457B-BEE9-424743C68773}" type="pres">
      <dgm:prSet presAssocID="{7551C382-F308-4A92-98EC-CDFF8B5BB6F9}" presName="hierChild5" presStyleCnt="0"/>
      <dgm:spPr/>
    </dgm:pt>
    <dgm:pt modelId="{24AACDB9-627F-416D-B316-BCB137423E62}" type="pres">
      <dgm:prSet presAssocID="{0E49C5A4-5494-4034-BC6D-A06ECC05C329}" presName="Name37" presStyleLbl="parChTrans1D2" presStyleIdx="3" presStyleCnt="7"/>
      <dgm:spPr/>
      <dgm:t>
        <a:bodyPr/>
        <a:lstStyle/>
        <a:p>
          <a:endParaRPr lang="it-IT"/>
        </a:p>
      </dgm:t>
    </dgm:pt>
    <dgm:pt modelId="{52311388-541A-4E15-808E-18EC8FB8DB70}" type="pres">
      <dgm:prSet presAssocID="{9F0E4AD0-F5FA-4D15-A97C-D37B267D896F}" presName="hierRoot2" presStyleCnt="0">
        <dgm:presLayoutVars>
          <dgm:hierBranch val="init"/>
        </dgm:presLayoutVars>
      </dgm:prSet>
      <dgm:spPr/>
    </dgm:pt>
    <dgm:pt modelId="{1613B613-B466-44C3-8019-AEC5BDFB4897}" type="pres">
      <dgm:prSet presAssocID="{9F0E4AD0-F5FA-4D15-A97C-D37B267D896F}" presName="rootComposite" presStyleCnt="0"/>
      <dgm:spPr/>
    </dgm:pt>
    <dgm:pt modelId="{E8353D90-A2A4-434E-8624-0E981998E69F}" type="pres">
      <dgm:prSet presAssocID="{9F0E4AD0-F5FA-4D15-A97C-D37B267D896F}" presName="rootText" presStyleLbl="node2" presStyleIdx="3" presStyleCnt="4" custScaleX="103944" custScaleY="135765" custLinFactNeighborX="-11794" custLinFactNeighborY="-7025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300E26D-AF0F-4F0A-999F-662D806C1D72}" type="pres">
      <dgm:prSet presAssocID="{9F0E4AD0-F5FA-4D15-A97C-D37B267D896F}" presName="rootConnector" presStyleLbl="node2" presStyleIdx="3" presStyleCnt="4"/>
      <dgm:spPr/>
      <dgm:t>
        <a:bodyPr/>
        <a:lstStyle/>
        <a:p>
          <a:endParaRPr lang="it-IT"/>
        </a:p>
      </dgm:t>
    </dgm:pt>
    <dgm:pt modelId="{422D2898-7F44-45CA-9611-AD7051EB4C69}" type="pres">
      <dgm:prSet presAssocID="{9F0E4AD0-F5FA-4D15-A97C-D37B267D896F}" presName="hierChild4" presStyleCnt="0"/>
      <dgm:spPr/>
    </dgm:pt>
    <dgm:pt modelId="{04EBDDE7-631F-4E30-B8FE-5CA3E3D1FE05}" type="pres">
      <dgm:prSet presAssocID="{9F0E4AD0-F5FA-4D15-A97C-D37B267D896F}" presName="hierChild5" presStyleCnt="0"/>
      <dgm:spPr/>
    </dgm:pt>
    <dgm:pt modelId="{A4125F39-92CF-4B9D-AA34-930C369AA49F}" type="pres">
      <dgm:prSet presAssocID="{7A9C0188-2FC1-4BBE-BBE6-667A184FF01A}" presName="hierChild3" presStyleCnt="0"/>
      <dgm:spPr/>
    </dgm:pt>
    <dgm:pt modelId="{8CF30162-4EAC-44BB-9C1E-4F496D433C9E}" type="pres">
      <dgm:prSet presAssocID="{FF2C72F1-A43F-4247-BE22-A9C46E6C4957}" presName="Name111" presStyleLbl="parChTrans1D2" presStyleIdx="4" presStyleCnt="7"/>
      <dgm:spPr/>
      <dgm:t>
        <a:bodyPr/>
        <a:lstStyle/>
        <a:p>
          <a:endParaRPr lang="it-IT"/>
        </a:p>
      </dgm:t>
    </dgm:pt>
    <dgm:pt modelId="{7D0FD6D7-8C6E-4547-9E2E-FD24C2FA5F1A}" type="pres">
      <dgm:prSet presAssocID="{B9B5DB5C-A252-4E48-8459-71EB902096E0}" presName="hierRoot3" presStyleCnt="0">
        <dgm:presLayoutVars>
          <dgm:hierBranch val="init"/>
        </dgm:presLayoutVars>
      </dgm:prSet>
      <dgm:spPr/>
    </dgm:pt>
    <dgm:pt modelId="{ECA98784-5016-48C0-9150-0CEBC9A327CD}" type="pres">
      <dgm:prSet presAssocID="{B9B5DB5C-A252-4E48-8459-71EB902096E0}" presName="rootComposite3" presStyleCnt="0"/>
      <dgm:spPr/>
    </dgm:pt>
    <dgm:pt modelId="{09740EB5-AB14-426E-8E3A-EC9B3460F1D6}" type="pres">
      <dgm:prSet presAssocID="{B9B5DB5C-A252-4E48-8459-71EB902096E0}" presName="rootText3" presStyleLbl="asst1" presStyleIdx="0" presStyleCnt="3" custScaleX="106099" custScaleY="94107" custLinFactNeighborX="-70891" custLinFactNeighborY="-5241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E16E5C7-10AA-4BBA-B6C8-32C2F102A0F7}" type="pres">
      <dgm:prSet presAssocID="{B9B5DB5C-A252-4E48-8459-71EB902096E0}" presName="rootConnector3" presStyleLbl="asst1" presStyleIdx="0" presStyleCnt="3"/>
      <dgm:spPr/>
      <dgm:t>
        <a:bodyPr/>
        <a:lstStyle/>
        <a:p>
          <a:endParaRPr lang="it-IT"/>
        </a:p>
      </dgm:t>
    </dgm:pt>
    <dgm:pt modelId="{9AB97413-358A-4BFD-9C41-A55439EAAAD6}" type="pres">
      <dgm:prSet presAssocID="{B9B5DB5C-A252-4E48-8459-71EB902096E0}" presName="hierChild6" presStyleCnt="0"/>
      <dgm:spPr/>
    </dgm:pt>
    <dgm:pt modelId="{DBB53ED0-C5D2-4BC4-9AC8-6934317421BE}" type="pres">
      <dgm:prSet presAssocID="{B9B5DB5C-A252-4E48-8459-71EB902096E0}" presName="hierChild7" presStyleCnt="0"/>
      <dgm:spPr/>
    </dgm:pt>
    <dgm:pt modelId="{0EE2C5B7-4AD2-40CD-A73F-7F94A0AF005F}" type="pres">
      <dgm:prSet presAssocID="{B84ADB34-EDDA-40B1-A5C9-540E1BA8E0F6}" presName="Name111" presStyleLbl="parChTrans1D2" presStyleIdx="5" presStyleCnt="7"/>
      <dgm:spPr/>
      <dgm:t>
        <a:bodyPr/>
        <a:lstStyle/>
        <a:p>
          <a:endParaRPr lang="it-IT"/>
        </a:p>
      </dgm:t>
    </dgm:pt>
    <dgm:pt modelId="{D36888F8-89C4-4106-BAEC-C6F6172A1607}" type="pres">
      <dgm:prSet presAssocID="{43FA0CAC-B336-4F50-B491-5141D057F570}" presName="hierRoot3" presStyleCnt="0">
        <dgm:presLayoutVars>
          <dgm:hierBranch val="init"/>
        </dgm:presLayoutVars>
      </dgm:prSet>
      <dgm:spPr/>
    </dgm:pt>
    <dgm:pt modelId="{007FDB33-9937-4254-B57A-E23505636E89}" type="pres">
      <dgm:prSet presAssocID="{43FA0CAC-B336-4F50-B491-5141D057F570}" presName="rootComposite3" presStyleCnt="0"/>
      <dgm:spPr/>
    </dgm:pt>
    <dgm:pt modelId="{2CE92D55-2BC8-4B54-84F1-F1CDDF55D7F5}" type="pres">
      <dgm:prSet presAssocID="{43FA0CAC-B336-4F50-B491-5141D057F570}" presName="rootText3" presStyleLbl="asst1" presStyleIdx="1" presStyleCnt="3" custFlipHor="1" custScaleX="138360" custScaleY="83211" custLinFactNeighborX="86265" custLinFactNeighborY="-6162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A1405AB-52AB-4F0B-8CF5-184458313482}" type="pres">
      <dgm:prSet presAssocID="{43FA0CAC-B336-4F50-B491-5141D057F570}" presName="rootConnector3" presStyleLbl="asst1" presStyleIdx="1" presStyleCnt="3"/>
      <dgm:spPr/>
      <dgm:t>
        <a:bodyPr/>
        <a:lstStyle/>
        <a:p>
          <a:endParaRPr lang="it-IT"/>
        </a:p>
      </dgm:t>
    </dgm:pt>
    <dgm:pt modelId="{11FC7C0D-A7EB-49FD-B88B-FA5924999A5B}" type="pres">
      <dgm:prSet presAssocID="{43FA0CAC-B336-4F50-B491-5141D057F570}" presName="hierChild6" presStyleCnt="0"/>
      <dgm:spPr/>
    </dgm:pt>
    <dgm:pt modelId="{28949889-6E0D-4B65-B604-75467C5C6261}" type="pres">
      <dgm:prSet presAssocID="{43FA0CAC-B336-4F50-B491-5141D057F570}" presName="hierChild7" presStyleCnt="0"/>
      <dgm:spPr/>
    </dgm:pt>
    <dgm:pt modelId="{3E3ED6BC-4EE9-4D75-9DC0-2A03F1988674}" type="pres">
      <dgm:prSet presAssocID="{5C35195C-E685-4442-ABE4-987024AE80B0}" presName="Name111" presStyleLbl="parChTrans1D2" presStyleIdx="6" presStyleCnt="7"/>
      <dgm:spPr/>
      <dgm:t>
        <a:bodyPr/>
        <a:lstStyle/>
        <a:p>
          <a:endParaRPr lang="it-IT"/>
        </a:p>
      </dgm:t>
    </dgm:pt>
    <dgm:pt modelId="{D063B7B7-3341-47D1-92A0-5EA81A7C7748}" type="pres">
      <dgm:prSet presAssocID="{C224AFFC-6B3F-4D1D-A20F-A396BDDC470E}" presName="hierRoot3" presStyleCnt="0">
        <dgm:presLayoutVars>
          <dgm:hierBranch val="init"/>
        </dgm:presLayoutVars>
      </dgm:prSet>
      <dgm:spPr/>
    </dgm:pt>
    <dgm:pt modelId="{F60C3CE9-F146-43A2-A16B-2AC4616FEE57}" type="pres">
      <dgm:prSet presAssocID="{C224AFFC-6B3F-4D1D-A20F-A396BDDC470E}" presName="rootComposite3" presStyleCnt="0"/>
      <dgm:spPr/>
    </dgm:pt>
    <dgm:pt modelId="{AFA4F6F3-D48E-4E7E-9C0D-AAA08BE00F37}" type="pres">
      <dgm:prSet presAssocID="{C224AFFC-6B3F-4D1D-A20F-A396BDDC470E}" presName="rootText3" presStyleLbl="asst1" presStyleIdx="2" presStyleCnt="3" custScaleX="106746" custScaleY="94318" custLinFactNeighborX="-71538" custLinFactNeighborY="-9019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CBB827D-D5BB-4FA9-92C5-05EED015812F}" type="pres">
      <dgm:prSet presAssocID="{C224AFFC-6B3F-4D1D-A20F-A396BDDC470E}" presName="rootConnector3" presStyleLbl="asst1" presStyleIdx="2" presStyleCnt="3"/>
      <dgm:spPr/>
      <dgm:t>
        <a:bodyPr/>
        <a:lstStyle/>
        <a:p>
          <a:endParaRPr lang="it-IT"/>
        </a:p>
      </dgm:t>
    </dgm:pt>
    <dgm:pt modelId="{A853C260-9F3F-4738-9311-7406A3A44A07}" type="pres">
      <dgm:prSet presAssocID="{C224AFFC-6B3F-4D1D-A20F-A396BDDC470E}" presName="hierChild6" presStyleCnt="0"/>
      <dgm:spPr/>
    </dgm:pt>
    <dgm:pt modelId="{CB35D5C4-5D1C-4557-B69A-FD91EE47E43F}" type="pres">
      <dgm:prSet presAssocID="{C224AFFC-6B3F-4D1D-A20F-A396BDDC470E}" presName="hierChild7" presStyleCnt="0"/>
      <dgm:spPr/>
    </dgm:pt>
  </dgm:ptLst>
  <dgm:cxnLst>
    <dgm:cxn modelId="{53CDFC92-ABCC-4CCC-815E-4B3E028BBC87}" type="presOf" srcId="{B9B5DB5C-A252-4E48-8459-71EB902096E0}" destId="{4E16E5C7-10AA-4BBA-B6C8-32C2F102A0F7}" srcOrd="1" destOrd="0" presId="urn:microsoft.com/office/officeart/2005/8/layout/orgChart1"/>
    <dgm:cxn modelId="{4A8E1380-5149-4BD5-A982-E99F396311A2}" type="presOf" srcId="{8143EE7D-028F-4257-BC29-00A4727AF22A}" destId="{37CAAB24-2FCA-4CA5-ADD7-501C71BB207C}" srcOrd="0" destOrd="0" presId="urn:microsoft.com/office/officeart/2005/8/layout/orgChart1"/>
    <dgm:cxn modelId="{47570E11-66AA-47AE-8A8A-E0A611C20730}" type="presOf" srcId="{7A9C0188-2FC1-4BBE-BBE6-667A184FF01A}" destId="{356BB2B3-65A9-465D-8721-7318C5E1A6A6}" srcOrd="0" destOrd="0" presId="urn:microsoft.com/office/officeart/2005/8/layout/orgChart1"/>
    <dgm:cxn modelId="{81263DB6-325A-4867-992E-DE9AE227AC83}" type="presOf" srcId="{9F0E4AD0-F5FA-4D15-A97C-D37B267D896F}" destId="{E8353D90-A2A4-434E-8624-0E981998E69F}" srcOrd="0" destOrd="0" presId="urn:microsoft.com/office/officeart/2005/8/layout/orgChart1"/>
    <dgm:cxn modelId="{A3869326-986B-4A1B-AE9D-FBCE73DFB12A}" type="presOf" srcId="{5C35195C-E685-4442-ABE4-987024AE80B0}" destId="{3E3ED6BC-4EE9-4D75-9DC0-2A03F1988674}" srcOrd="0" destOrd="0" presId="urn:microsoft.com/office/officeart/2005/8/layout/orgChart1"/>
    <dgm:cxn modelId="{0CA719F9-C09C-4FEE-B571-171BA104A4C8}" type="presOf" srcId="{82FA25E0-1000-412B-B626-E4CCFF4F6978}" destId="{3EFD35DE-A6AE-4150-931B-3129EC02A27A}" srcOrd="0" destOrd="0" presId="urn:microsoft.com/office/officeart/2005/8/layout/orgChart1"/>
    <dgm:cxn modelId="{22903175-E590-4211-81E3-8F4729A286EC}" srcId="{7A9C0188-2FC1-4BBE-BBE6-667A184FF01A}" destId="{43FA0CAC-B336-4F50-B491-5141D057F570}" srcOrd="1" destOrd="0" parTransId="{B84ADB34-EDDA-40B1-A5C9-540E1BA8E0F6}" sibTransId="{3B33E131-7BF6-4BB0-8062-0AA4A1088806}"/>
    <dgm:cxn modelId="{9670990F-B248-401F-A5D5-B076226D25A7}" srcId="{7A9C0188-2FC1-4BBE-BBE6-667A184FF01A}" destId="{9F0E4AD0-F5FA-4D15-A97C-D37B267D896F}" srcOrd="6" destOrd="0" parTransId="{0E49C5A4-5494-4034-BC6D-A06ECC05C329}" sibTransId="{95FFFD69-61C9-45F1-90A7-9A864794A916}"/>
    <dgm:cxn modelId="{D728E681-B879-4CDB-A36A-8B402960F303}" type="presOf" srcId="{43FA0CAC-B336-4F50-B491-5141D057F570}" destId="{4A1405AB-52AB-4F0B-8CF5-184458313482}" srcOrd="1" destOrd="0" presId="urn:microsoft.com/office/officeart/2005/8/layout/orgChart1"/>
    <dgm:cxn modelId="{C9B39DE1-C38A-40CA-887E-01428F854B47}" type="presOf" srcId="{8143EE7D-028F-4257-BC29-00A4727AF22A}" destId="{31D1E5AB-5500-4119-BACC-DA12C1B0BDFE}" srcOrd="1" destOrd="0" presId="urn:microsoft.com/office/officeart/2005/8/layout/orgChart1"/>
    <dgm:cxn modelId="{8736AE8E-619D-48CD-916B-B5FC82293EB6}" type="presOf" srcId="{2DACECEC-573D-48BD-96B4-F68E20F0203D}" destId="{2D3E1E73-388D-475A-B6E2-F36A28D692C9}" srcOrd="0" destOrd="0" presId="urn:microsoft.com/office/officeart/2005/8/layout/orgChart1"/>
    <dgm:cxn modelId="{6F16FCE5-E076-42CA-9C66-CE410F5DBA86}" type="presOf" srcId="{C224AFFC-6B3F-4D1D-A20F-A396BDDC470E}" destId="{1CBB827D-D5BB-4FA9-92C5-05EED015812F}" srcOrd="1" destOrd="0" presId="urn:microsoft.com/office/officeart/2005/8/layout/orgChart1"/>
    <dgm:cxn modelId="{2C99EDD2-59A1-4F17-BD9A-85D9C01A1B09}" type="presOf" srcId="{43FA0CAC-B336-4F50-B491-5141D057F570}" destId="{2CE92D55-2BC8-4B54-84F1-F1CDDF55D7F5}" srcOrd="0" destOrd="0" presId="urn:microsoft.com/office/officeart/2005/8/layout/orgChart1"/>
    <dgm:cxn modelId="{5CFE63F8-896B-4358-9391-3519C605B98F}" srcId="{7A9C0188-2FC1-4BBE-BBE6-667A184FF01A}" destId="{7551C382-F308-4A92-98EC-CDFF8B5BB6F9}" srcOrd="5" destOrd="0" parTransId="{82FA25E0-1000-412B-B626-E4CCFF4F6978}" sibTransId="{0F3D1A98-0623-4562-A95F-3F7A1371DAB8}"/>
    <dgm:cxn modelId="{CF920532-8CC0-4685-912D-572EED909F91}" srcId="{7A9C0188-2FC1-4BBE-BBE6-667A184FF01A}" destId="{2DACECEC-573D-48BD-96B4-F68E20F0203D}" srcOrd="3" destOrd="0" parTransId="{1F63C18A-7502-4BC7-A8CE-4E4BC30D5B9B}" sibTransId="{9F7710A7-A970-4EDE-BD32-15449ED75142}"/>
    <dgm:cxn modelId="{439677FC-5237-4404-875D-B970477AE39B}" type="presOf" srcId="{B84ADB34-EDDA-40B1-A5C9-540E1BA8E0F6}" destId="{0EE2C5B7-4AD2-40CD-A73F-7F94A0AF005F}" srcOrd="0" destOrd="0" presId="urn:microsoft.com/office/officeart/2005/8/layout/orgChart1"/>
    <dgm:cxn modelId="{62734082-EC81-453B-80AF-516C348ACA86}" type="presOf" srcId="{FF2C72F1-A43F-4247-BE22-A9C46E6C4957}" destId="{8CF30162-4EAC-44BB-9C1E-4F496D433C9E}" srcOrd="0" destOrd="0" presId="urn:microsoft.com/office/officeart/2005/8/layout/orgChart1"/>
    <dgm:cxn modelId="{570D3BF5-3BD1-479A-9CD5-4F699FD20904}" type="presOf" srcId="{C46E2850-ED05-42A4-91A0-3ACC041CCD0E}" destId="{0D64AED3-B939-46B0-895B-28B53A4FB32B}" srcOrd="0" destOrd="0" presId="urn:microsoft.com/office/officeart/2005/8/layout/orgChart1"/>
    <dgm:cxn modelId="{DE9FFACC-F3EA-418D-91BA-3C33167F9EB5}" type="presOf" srcId="{7A9C0188-2FC1-4BBE-BBE6-667A184FF01A}" destId="{D2E2B949-1970-44BA-87DA-79B8DC0B7488}" srcOrd="1" destOrd="0" presId="urn:microsoft.com/office/officeart/2005/8/layout/orgChart1"/>
    <dgm:cxn modelId="{F4C776F2-1F46-4D21-A13F-EFF59DD76C97}" type="presOf" srcId="{0E49C5A4-5494-4034-BC6D-A06ECC05C329}" destId="{24AACDB9-627F-416D-B316-BCB137423E62}" srcOrd="0" destOrd="0" presId="urn:microsoft.com/office/officeart/2005/8/layout/orgChart1"/>
    <dgm:cxn modelId="{433F59A4-C552-436B-8D26-210158D6FDDC}" srcId="{C46E2850-ED05-42A4-91A0-3ACC041CCD0E}" destId="{7A9C0188-2FC1-4BBE-BBE6-667A184FF01A}" srcOrd="0" destOrd="0" parTransId="{13AB3EEF-C76A-41C5-AD11-D9C86F71DE57}" sibTransId="{D9BD8AD8-5F29-417A-9C74-2CC989B4673C}"/>
    <dgm:cxn modelId="{3A05F1BE-CF5F-4720-9FE4-707438B841EB}" srcId="{7A9C0188-2FC1-4BBE-BBE6-667A184FF01A}" destId="{8143EE7D-028F-4257-BC29-00A4727AF22A}" srcOrd="4" destOrd="0" parTransId="{73DBCA4F-4E9D-4CEC-9103-9812D67F0645}" sibTransId="{55E8B5A8-1350-4EF3-90E3-962FD13013E5}"/>
    <dgm:cxn modelId="{BD834FFC-0111-4BA2-A957-96FE26699208}" type="presOf" srcId="{1F63C18A-7502-4BC7-A8CE-4E4BC30D5B9B}" destId="{E1065039-7271-44AE-A5B1-2822D21BCB5A}" srcOrd="0" destOrd="0" presId="urn:microsoft.com/office/officeart/2005/8/layout/orgChart1"/>
    <dgm:cxn modelId="{C37483BE-D58A-49DA-84E5-4294EF767F0F}" srcId="{7A9C0188-2FC1-4BBE-BBE6-667A184FF01A}" destId="{C224AFFC-6B3F-4D1D-A20F-A396BDDC470E}" srcOrd="2" destOrd="0" parTransId="{5C35195C-E685-4442-ABE4-987024AE80B0}" sibTransId="{538C634C-3486-4D10-BA4A-16856C7B512B}"/>
    <dgm:cxn modelId="{57E53CE6-B996-4902-A114-D009D0BE9D54}" type="presOf" srcId="{2DACECEC-573D-48BD-96B4-F68E20F0203D}" destId="{03B5C065-C5C6-4B67-BED6-BD61B42D680F}" srcOrd="1" destOrd="0" presId="urn:microsoft.com/office/officeart/2005/8/layout/orgChart1"/>
    <dgm:cxn modelId="{AB8D945B-CD83-4617-B946-25F5EE345677}" type="presOf" srcId="{C224AFFC-6B3F-4D1D-A20F-A396BDDC470E}" destId="{AFA4F6F3-D48E-4E7E-9C0D-AAA08BE00F37}" srcOrd="0" destOrd="0" presId="urn:microsoft.com/office/officeart/2005/8/layout/orgChart1"/>
    <dgm:cxn modelId="{0AD5C5C5-E26D-434E-9107-98B97B838206}" type="presOf" srcId="{9F0E4AD0-F5FA-4D15-A97C-D37B267D896F}" destId="{4300E26D-AF0F-4F0A-999F-662D806C1D72}" srcOrd="1" destOrd="0" presId="urn:microsoft.com/office/officeart/2005/8/layout/orgChart1"/>
    <dgm:cxn modelId="{B1EE6DA9-79E0-4A85-AAEF-5D1716000D9F}" srcId="{7A9C0188-2FC1-4BBE-BBE6-667A184FF01A}" destId="{B9B5DB5C-A252-4E48-8459-71EB902096E0}" srcOrd="0" destOrd="0" parTransId="{FF2C72F1-A43F-4247-BE22-A9C46E6C4957}" sibTransId="{4EE2A26F-AF5B-4023-A3DD-C06414F8B958}"/>
    <dgm:cxn modelId="{7C80914B-C52A-48BC-9C0D-BD4CE6B56539}" type="presOf" srcId="{7551C382-F308-4A92-98EC-CDFF8B5BB6F9}" destId="{C705EF57-8DA3-4E8B-BA00-8E514D548AB7}" srcOrd="0" destOrd="0" presId="urn:microsoft.com/office/officeart/2005/8/layout/orgChart1"/>
    <dgm:cxn modelId="{916DEA2C-B08B-4FD3-B579-2C17F23EB2C8}" type="presOf" srcId="{7551C382-F308-4A92-98EC-CDFF8B5BB6F9}" destId="{38A80467-EAFE-4623-86DE-E7F4D8F51897}" srcOrd="1" destOrd="0" presId="urn:microsoft.com/office/officeart/2005/8/layout/orgChart1"/>
    <dgm:cxn modelId="{B2BF4AC4-E3CB-41AE-9EC4-817CE257E7F3}" type="presOf" srcId="{73DBCA4F-4E9D-4CEC-9103-9812D67F0645}" destId="{519EEB0C-B5BA-40D0-B5B9-BD3150006373}" srcOrd="0" destOrd="0" presId="urn:microsoft.com/office/officeart/2005/8/layout/orgChart1"/>
    <dgm:cxn modelId="{9ECFC99C-7F1C-4CD8-94AE-02689DF6FE2A}" type="presOf" srcId="{B9B5DB5C-A252-4E48-8459-71EB902096E0}" destId="{09740EB5-AB14-426E-8E3A-EC9B3460F1D6}" srcOrd="0" destOrd="0" presId="urn:microsoft.com/office/officeart/2005/8/layout/orgChart1"/>
    <dgm:cxn modelId="{84178162-964C-4B0B-B43A-AC5D5DA7D06C}" type="presParOf" srcId="{0D64AED3-B939-46B0-895B-28B53A4FB32B}" destId="{10369514-8D0F-4631-8E08-0CFDE2AB7ADB}" srcOrd="0" destOrd="0" presId="urn:microsoft.com/office/officeart/2005/8/layout/orgChart1"/>
    <dgm:cxn modelId="{32C46358-993E-4290-9C21-D4EC6524752C}" type="presParOf" srcId="{10369514-8D0F-4631-8E08-0CFDE2AB7ADB}" destId="{56F8D690-2B65-4B14-B9BF-0C85686FC1EE}" srcOrd="0" destOrd="0" presId="urn:microsoft.com/office/officeart/2005/8/layout/orgChart1"/>
    <dgm:cxn modelId="{5DE79E6A-EAE5-4F98-A257-74FBAC41AF75}" type="presParOf" srcId="{56F8D690-2B65-4B14-B9BF-0C85686FC1EE}" destId="{356BB2B3-65A9-465D-8721-7318C5E1A6A6}" srcOrd="0" destOrd="0" presId="urn:microsoft.com/office/officeart/2005/8/layout/orgChart1"/>
    <dgm:cxn modelId="{9EC37A9E-8301-41FF-85B4-215EC9762078}" type="presParOf" srcId="{56F8D690-2B65-4B14-B9BF-0C85686FC1EE}" destId="{D2E2B949-1970-44BA-87DA-79B8DC0B7488}" srcOrd="1" destOrd="0" presId="urn:microsoft.com/office/officeart/2005/8/layout/orgChart1"/>
    <dgm:cxn modelId="{3BEA2E94-0495-4FDC-8931-15C835AABC30}" type="presParOf" srcId="{10369514-8D0F-4631-8E08-0CFDE2AB7ADB}" destId="{6F4CE5E9-5FC8-4E94-AE89-B893A0D33F72}" srcOrd="1" destOrd="0" presId="urn:microsoft.com/office/officeart/2005/8/layout/orgChart1"/>
    <dgm:cxn modelId="{5055BFA6-19E4-4367-A414-1D2701409AC0}" type="presParOf" srcId="{6F4CE5E9-5FC8-4E94-AE89-B893A0D33F72}" destId="{E1065039-7271-44AE-A5B1-2822D21BCB5A}" srcOrd="0" destOrd="0" presId="urn:microsoft.com/office/officeart/2005/8/layout/orgChart1"/>
    <dgm:cxn modelId="{505BBB63-65DF-4BEA-846F-7A399540153A}" type="presParOf" srcId="{6F4CE5E9-5FC8-4E94-AE89-B893A0D33F72}" destId="{C9521E71-C12D-4C32-B174-10E73E91DBD4}" srcOrd="1" destOrd="0" presId="urn:microsoft.com/office/officeart/2005/8/layout/orgChart1"/>
    <dgm:cxn modelId="{6A87A103-2A6C-4C0E-9743-20B4EC902796}" type="presParOf" srcId="{C9521E71-C12D-4C32-B174-10E73E91DBD4}" destId="{592C3116-A8B2-47D9-BDA2-C32682AC1C63}" srcOrd="0" destOrd="0" presId="urn:microsoft.com/office/officeart/2005/8/layout/orgChart1"/>
    <dgm:cxn modelId="{0466A316-DC7F-4ACC-BB93-A8BD35A16A5B}" type="presParOf" srcId="{592C3116-A8B2-47D9-BDA2-C32682AC1C63}" destId="{2D3E1E73-388D-475A-B6E2-F36A28D692C9}" srcOrd="0" destOrd="0" presId="urn:microsoft.com/office/officeart/2005/8/layout/orgChart1"/>
    <dgm:cxn modelId="{D029CA13-4864-454E-A348-9946D0C072EC}" type="presParOf" srcId="{592C3116-A8B2-47D9-BDA2-C32682AC1C63}" destId="{03B5C065-C5C6-4B67-BED6-BD61B42D680F}" srcOrd="1" destOrd="0" presId="urn:microsoft.com/office/officeart/2005/8/layout/orgChart1"/>
    <dgm:cxn modelId="{D6B9EE7A-3F10-47FF-8E6F-D1D6712975AA}" type="presParOf" srcId="{C9521E71-C12D-4C32-B174-10E73E91DBD4}" destId="{D4166015-7647-432A-8E53-E2339A73DEA3}" srcOrd="1" destOrd="0" presId="urn:microsoft.com/office/officeart/2005/8/layout/orgChart1"/>
    <dgm:cxn modelId="{B821E371-3EC7-4B07-BA72-E892567BD971}" type="presParOf" srcId="{C9521E71-C12D-4C32-B174-10E73E91DBD4}" destId="{39A20D77-CFC2-4E04-90D9-CD02AF1E6C78}" srcOrd="2" destOrd="0" presId="urn:microsoft.com/office/officeart/2005/8/layout/orgChart1"/>
    <dgm:cxn modelId="{55987656-B45F-4F6F-A6B2-7F2BA2E26234}" type="presParOf" srcId="{6F4CE5E9-5FC8-4E94-AE89-B893A0D33F72}" destId="{519EEB0C-B5BA-40D0-B5B9-BD3150006373}" srcOrd="2" destOrd="0" presId="urn:microsoft.com/office/officeart/2005/8/layout/orgChart1"/>
    <dgm:cxn modelId="{1B26DF42-72D8-4D59-A48F-0EDDAB130D0A}" type="presParOf" srcId="{6F4CE5E9-5FC8-4E94-AE89-B893A0D33F72}" destId="{3B1BB801-4539-4B7C-A8A9-50217E84D31E}" srcOrd="3" destOrd="0" presId="urn:microsoft.com/office/officeart/2005/8/layout/orgChart1"/>
    <dgm:cxn modelId="{BAAAF555-D407-4602-A125-338C2330AA7F}" type="presParOf" srcId="{3B1BB801-4539-4B7C-A8A9-50217E84D31E}" destId="{BA22B7A5-6A44-468B-8FD9-A6F27C93941B}" srcOrd="0" destOrd="0" presId="urn:microsoft.com/office/officeart/2005/8/layout/orgChart1"/>
    <dgm:cxn modelId="{C0CAA4B9-818A-4EBF-BFEF-D9B607FF9A81}" type="presParOf" srcId="{BA22B7A5-6A44-468B-8FD9-A6F27C93941B}" destId="{37CAAB24-2FCA-4CA5-ADD7-501C71BB207C}" srcOrd="0" destOrd="0" presId="urn:microsoft.com/office/officeart/2005/8/layout/orgChart1"/>
    <dgm:cxn modelId="{E9D54560-5FF5-47C1-8C74-F0A7E757AA94}" type="presParOf" srcId="{BA22B7A5-6A44-468B-8FD9-A6F27C93941B}" destId="{31D1E5AB-5500-4119-BACC-DA12C1B0BDFE}" srcOrd="1" destOrd="0" presId="urn:microsoft.com/office/officeart/2005/8/layout/orgChart1"/>
    <dgm:cxn modelId="{0A017AC4-0E74-4D4D-8B46-5B94D883C157}" type="presParOf" srcId="{3B1BB801-4539-4B7C-A8A9-50217E84D31E}" destId="{6C2C8341-E638-4523-A83B-4DECD926D189}" srcOrd="1" destOrd="0" presId="urn:microsoft.com/office/officeart/2005/8/layout/orgChart1"/>
    <dgm:cxn modelId="{DA2BA7C2-70D9-4596-8588-A0CF3FD850BA}" type="presParOf" srcId="{3B1BB801-4539-4B7C-A8A9-50217E84D31E}" destId="{02792F97-D8FA-4928-A070-C022313CE287}" srcOrd="2" destOrd="0" presId="urn:microsoft.com/office/officeart/2005/8/layout/orgChart1"/>
    <dgm:cxn modelId="{11F2A4E2-DF62-4ED6-A19D-8E0FF8FEB06B}" type="presParOf" srcId="{6F4CE5E9-5FC8-4E94-AE89-B893A0D33F72}" destId="{3EFD35DE-A6AE-4150-931B-3129EC02A27A}" srcOrd="4" destOrd="0" presId="urn:microsoft.com/office/officeart/2005/8/layout/orgChart1"/>
    <dgm:cxn modelId="{260EECF4-947D-4256-A29E-26AE459F4BC6}" type="presParOf" srcId="{6F4CE5E9-5FC8-4E94-AE89-B893A0D33F72}" destId="{0A142804-6EB5-4648-8100-103099A854C7}" srcOrd="5" destOrd="0" presId="urn:microsoft.com/office/officeart/2005/8/layout/orgChart1"/>
    <dgm:cxn modelId="{C7E00167-6D08-4798-BCD0-0F82DB23661B}" type="presParOf" srcId="{0A142804-6EB5-4648-8100-103099A854C7}" destId="{E6485ACA-EADF-4FEF-BCA0-04579D65BF1B}" srcOrd="0" destOrd="0" presId="urn:microsoft.com/office/officeart/2005/8/layout/orgChart1"/>
    <dgm:cxn modelId="{69A67C5D-19D7-4A29-8D05-40EBC54F9D83}" type="presParOf" srcId="{E6485ACA-EADF-4FEF-BCA0-04579D65BF1B}" destId="{C705EF57-8DA3-4E8B-BA00-8E514D548AB7}" srcOrd="0" destOrd="0" presId="urn:microsoft.com/office/officeart/2005/8/layout/orgChart1"/>
    <dgm:cxn modelId="{C1960DB2-8A09-470E-95E5-2BF6C05EDEBB}" type="presParOf" srcId="{E6485ACA-EADF-4FEF-BCA0-04579D65BF1B}" destId="{38A80467-EAFE-4623-86DE-E7F4D8F51897}" srcOrd="1" destOrd="0" presId="urn:microsoft.com/office/officeart/2005/8/layout/orgChart1"/>
    <dgm:cxn modelId="{7B279E2A-D8D9-405D-BF14-A9488AD3DF72}" type="presParOf" srcId="{0A142804-6EB5-4648-8100-103099A854C7}" destId="{24239C67-C550-45A8-B16F-FC25BD9ADB31}" srcOrd="1" destOrd="0" presId="urn:microsoft.com/office/officeart/2005/8/layout/orgChart1"/>
    <dgm:cxn modelId="{8F942659-7266-464C-80AB-5B56FB28DECE}" type="presParOf" srcId="{0A142804-6EB5-4648-8100-103099A854C7}" destId="{0AD4411A-BC7C-457B-BEE9-424743C68773}" srcOrd="2" destOrd="0" presId="urn:microsoft.com/office/officeart/2005/8/layout/orgChart1"/>
    <dgm:cxn modelId="{57C98601-98A4-42FF-B73F-F03A1E0D04DB}" type="presParOf" srcId="{6F4CE5E9-5FC8-4E94-AE89-B893A0D33F72}" destId="{24AACDB9-627F-416D-B316-BCB137423E62}" srcOrd="6" destOrd="0" presId="urn:microsoft.com/office/officeart/2005/8/layout/orgChart1"/>
    <dgm:cxn modelId="{2423CAC0-5206-471B-8E79-AA7FB566CE00}" type="presParOf" srcId="{6F4CE5E9-5FC8-4E94-AE89-B893A0D33F72}" destId="{52311388-541A-4E15-808E-18EC8FB8DB70}" srcOrd="7" destOrd="0" presId="urn:microsoft.com/office/officeart/2005/8/layout/orgChart1"/>
    <dgm:cxn modelId="{1D429880-0236-4B0A-8A31-7AFBB2DA8F4F}" type="presParOf" srcId="{52311388-541A-4E15-808E-18EC8FB8DB70}" destId="{1613B613-B466-44C3-8019-AEC5BDFB4897}" srcOrd="0" destOrd="0" presId="urn:microsoft.com/office/officeart/2005/8/layout/orgChart1"/>
    <dgm:cxn modelId="{6A99D8A2-7CD2-4853-ACDD-F31DF0B794B3}" type="presParOf" srcId="{1613B613-B466-44C3-8019-AEC5BDFB4897}" destId="{E8353D90-A2A4-434E-8624-0E981998E69F}" srcOrd="0" destOrd="0" presId="urn:microsoft.com/office/officeart/2005/8/layout/orgChart1"/>
    <dgm:cxn modelId="{3BFFED98-064A-489D-9090-DB9D6F2E9BEB}" type="presParOf" srcId="{1613B613-B466-44C3-8019-AEC5BDFB4897}" destId="{4300E26D-AF0F-4F0A-999F-662D806C1D72}" srcOrd="1" destOrd="0" presId="urn:microsoft.com/office/officeart/2005/8/layout/orgChart1"/>
    <dgm:cxn modelId="{4D51F8EF-732F-430D-84A4-3D1FFABB9643}" type="presParOf" srcId="{52311388-541A-4E15-808E-18EC8FB8DB70}" destId="{422D2898-7F44-45CA-9611-AD7051EB4C69}" srcOrd="1" destOrd="0" presId="urn:microsoft.com/office/officeart/2005/8/layout/orgChart1"/>
    <dgm:cxn modelId="{B96DFF08-299C-40D8-BC89-D26D27C23352}" type="presParOf" srcId="{52311388-541A-4E15-808E-18EC8FB8DB70}" destId="{04EBDDE7-631F-4E30-B8FE-5CA3E3D1FE05}" srcOrd="2" destOrd="0" presId="urn:microsoft.com/office/officeart/2005/8/layout/orgChart1"/>
    <dgm:cxn modelId="{4F0B0F02-F1F9-4396-AAB1-849D9BB04045}" type="presParOf" srcId="{10369514-8D0F-4631-8E08-0CFDE2AB7ADB}" destId="{A4125F39-92CF-4B9D-AA34-930C369AA49F}" srcOrd="2" destOrd="0" presId="urn:microsoft.com/office/officeart/2005/8/layout/orgChart1"/>
    <dgm:cxn modelId="{029C8F2E-0D71-4B52-8F2B-B836AED424E7}" type="presParOf" srcId="{A4125F39-92CF-4B9D-AA34-930C369AA49F}" destId="{8CF30162-4EAC-44BB-9C1E-4F496D433C9E}" srcOrd="0" destOrd="0" presId="urn:microsoft.com/office/officeart/2005/8/layout/orgChart1"/>
    <dgm:cxn modelId="{19A779A9-654E-4BCD-BCE3-A179ED329956}" type="presParOf" srcId="{A4125F39-92CF-4B9D-AA34-930C369AA49F}" destId="{7D0FD6D7-8C6E-4547-9E2E-FD24C2FA5F1A}" srcOrd="1" destOrd="0" presId="urn:microsoft.com/office/officeart/2005/8/layout/orgChart1"/>
    <dgm:cxn modelId="{4811F988-7950-45FC-8DB9-8801C2018F95}" type="presParOf" srcId="{7D0FD6D7-8C6E-4547-9E2E-FD24C2FA5F1A}" destId="{ECA98784-5016-48C0-9150-0CEBC9A327CD}" srcOrd="0" destOrd="0" presId="urn:microsoft.com/office/officeart/2005/8/layout/orgChart1"/>
    <dgm:cxn modelId="{0099CD5A-A899-49C6-8B06-053C464EEF12}" type="presParOf" srcId="{ECA98784-5016-48C0-9150-0CEBC9A327CD}" destId="{09740EB5-AB14-426E-8E3A-EC9B3460F1D6}" srcOrd="0" destOrd="0" presId="urn:microsoft.com/office/officeart/2005/8/layout/orgChart1"/>
    <dgm:cxn modelId="{54422429-EE9A-4E4D-9473-417C3DBEF150}" type="presParOf" srcId="{ECA98784-5016-48C0-9150-0CEBC9A327CD}" destId="{4E16E5C7-10AA-4BBA-B6C8-32C2F102A0F7}" srcOrd="1" destOrd="0" presId="urn:microsoft.com/office/officeart/2005/8/layout/orgChart1"/>
    <dgm:cxn modelId="{82CAF0FA-5441-4640-A1DC-94192C5B4987}" type="presParOf" srcId="{7D0FD6D7-8C6E-4547-9E2E-FD24C2FA5F1A}" destId="{9AB97413-358A-4BFD-9C41-A55439EAAAD6}" srcOrd="1" destOrd="0" presId="urn:microsoft.com/office/officeart/2005/8/layout/orgChart1"/>
    <dgm:cxn modelId="{C556546B-EA6D-47AF-AAAE-8963EC8BDDAD}" type="presParOf" srcId="{7D0FD6D7-8C6E-4547-9E2E-FD24C2FA5F1A}" destId="{DBB53ED0-C5D2-4BC4-9AC8-6934317421BE}" srcOrd="2" destOrd="0" presId="urn:microsoft.com/office/officeart/2005/8/layout/orgChart1"/>
    <dgm:cxn modelId="{C46E66A3-6FC6-47BC-AF2C-FEC39711E8B9}" type="presParOf" srcId="{A4125F39-92CF-4B9D-AA34-930C369AA49F}" destId="{0EE2C5B7-4AD2-40CD-A73F-7F94A0AF005F}" srcOrd="2" destOrd="0" presId="urn:microsoft.com/office/officeart/2005/8/layout/orgChart1"/>
    <dgm:cxn modelId="{E63E710D-533D-4C5A-91C8-2654596FE6B9}" type="presParOf" srcId="{A4125F39-92CF-4B9D-AA34-930C369AA49F}" destId="{D36888F8-89C4-4106-BAEC-C6F6172A1607}" srcOrd="3" destOrd="0" presId="urn:microsoft.com/office/officeart/2005/8/layout/orgChart1"/>
    <dgm:cxn modelId="{D9E62F47-2222-48A6-8743-797B1C4D0FE5}" type="presParOf" srcId="{D36888F8-89C4-4106-BAEC-C6F6172A1607}" destId="{007FDB33-9937-4254-B57A-E23505636E89}" srcOrd="0" destOrd="0" presId="urn:microsoft.com/office/officeart/2005/8/layout/orgChart1"/>
    <dgm:cxn modelId="{D1AEF962-B204-4CA1-B17F-23DE6C803D67}" type="presParOf" srcId="{007FDB33-9937-4254-B57A-E23505636E89}" destId="{2CE92D55-2BC8-4B54-84F1-F1CDDF55D7F5}" srcOrd="0" destOrd="0" presId="urn:microsoft.com/office/officeart/2005/8/layout/orgChart1"/>
    <dgm:cxn modelId="{109D3406-2625-422B-BA72-64934CD2CE94}" type="presParOf" srcId="{007FDB33-9937-4254-B57A-E23505636E89}" destId="{4A1405AB-52AB-4F0B-8CF5-184458313482}" srcOrd="1" destOrd="0" presId="urn:microsoft.com/office/officeart/2005/8/layout/orgChart1"/>
    <dgm:cxn modelId="{CF45650C-1475-40CD-B23A-33B1815DD37A}" type="presParOf" srcId="{D36888F8-89C4-4106-BAEC-C6F6172A1607}" destId="{11FC7C0D-A7EB-49FD-B88B-FA5924999A5B}" srcOrd="1" destOrd="0" presId="urn:microsoft.com/office/officeart/2005/8/layout/orgChart1"/>
    <dgm:cxn modelId="{F15FCE69-1629-4CE0-B96C-B6D786447801}" type="presParOf" srcId="{D36888F8-89C4-4106-BAEC-C6F6172A1607}" destId="{28949889-6E0D-4B65-B604-75467C5C6261}" srcOrd="2" destOrd="0" presId="urn:microsoft.com/office/officeart/2005/8/layout/orgChart1"/>
    <dgm:cxn modelId="{7B5821DE-7960-4E91-8F20-73B77CCD8A55}" type="presParOf" srcId="{A4125F39-92CF-4B9D-AA34-930C369AA49F}" destId="{3E3ED6BC-4EE9-4D75-9DC0-2A03F1988674}" srcOrd="4" destOrd="0" presId="urn:microsoft.com/office/officeart/2005/8/layout/orgChart1"/>
    <dgm:cxn modelId="{C675B154-6825-4A09-A26B-42054AEA2BDC}" type="presParOf" srcId="{A4125F39-92CF-4B9D-AA34-930C369AA49F}" destId="{D063B7B7-3341-47D1-92A0-5EA81A7C7748}" srcOrd="5" destOrd="0" presId="urn:microsoft.com/office/officeart/2005/8/layout/orgChart1"/>
    <dgm:cxn modelId="{C2D4D93E-BA62-4C15-9663-4C88CB49A96D}" type="presParOf" srcId="{D063B7B7-3341-47D1-92A0-5EA81A7C7748}" destId="{F60C3CE9-F146-43A2-A16B-2AC4616FEE57}" srcOrd="0" destOrd="0" presId="urn:microsoft.com/office/officeart/2005/8/layout/orgChart1"/>
    <dgm:cxn modelId="{471B5D22-BCDD-4C28-A446-7010E32B173A}" type="presParOf" srcId="{F60C3CE9-F146-43A2-A16B-2AC4616FEE57}" destId="{AFA4F6F3-D48E-4E7E-9C0D-AAA08BE00F37}" srcOrd="0" destOrd="0" presId="urn:microsoft.com/office/officeart/2005/8/layout/orgChart1"/>
    <dgm:cxn modelId="{FAD8647E-C466-496B-9C66-F127F2CC89B4}" type="presParOf" srcId="{F60C3CE9-F146-43A2-A16B-2AC4616FEE57}" destId="{1CBB827D-D5BB-4FA9-92C5-05EED015812F}" srcOrd="1" destOrd="0" presId="urn:microsoft.com/office/officeart/2005/8/layout/orgChart1"/>
    <dgm:cxn modelId="{876E5CF7-634B-456D-9E22-48ADEF348CFF}" type="presParOf" srcId="{D063B7B7-3341-47D1-92A0-5EA81A7C7748}" destId="{A853C260-9F3F-4738-9311-7406A3A44A07}" srcOrd="1" destOrd="0" presId="urn:microsoft.com/office/officeart/2005/8/layout/orgChart1"/>
    <dgm:cxn modelId="{7B83C4CA-B53E-463D-BA2C-1685D420DCCB}" type="presParOf" srcId="{D063B7B7-3341-47D1-92A0-5EA81A7C7748}" destId="{CB35D5C4-5D1C-4557-B69A-FD91EE47E4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AE76A7-967B-4A04-81D3-40C183D01DBA}">
      <dsp:nvSpPr>
        <dsp:cNvPr id="0" name=""/>
        <dsp:cNvSpPr/>
      </dsp:nvSpPr>
      <dsp:spPr>
        <a:xfrm>
          <a:off x="4300668" y="1141808"/>
          <a:ext cx="776204" cy="835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5355"/>
              </a:lnTo>
              <a:lnTo>
                <a:pt x="776204" y="8353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B70089-215D-4773-877D-D3A09EA6FA9D}">
      <dsp:nvSpPr>
        <dsp:cNvPr id="0" name=""/>
        <dsp:cNvSpPr/>
      </dsp:nvSpPr>
      <dsp:spPr>
        <a:xfrm>
          <a:off x="3341710" y="1141808"/>
          <a:ext cx="958957" cy="379924"/>
        </a:xfrm>
        <a:custGeom>
          <a:avLst/>
          <a:gdLst/>
          <a:ahLst/>
          <a:cxnLst/>
          <a:rect l="0" t="0" r="0" b="0"/>
          <a:pathLst>
            <a:path>
              <a:moveTo>
                <a:pt x="958957" y="0"/>
              </a:moveTo>
              <a:lnTo>
                <a:pt x="958957" y="379924"/>
              </a:lnTo>
              <a:lnTo>
                <a:pt x="0" y="3799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0CCE5F-0DCE-4A2B-BDA1-5DF267B42F91}">
      <dsp:nvSpPr>
        <dsp:cNvPr id="0" name=""/>
        <dsp:cNvSpPr/>
      </dsp:nvSpPr>
      <dsp:spPr>
        <a:xfrm>
          <a:off x="4300668" y="1141808"/>
          <a:ext cx="2783483" cy="2242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9247"/>
              </a:lnTo>
              <a:lnTo>
                <a:pt x="2783483" y="2009247"/>
              </a:lnTo>
              <a:lnTo>
                <a:pt x="2783483" y="22428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4D1B3D-9DD1-42C9-9DB6-73DB30D5256D}">
      <dsp:nvSpPr>
        <dsp:cNvPr id="0" name=""/>
        <dsp:cNvSpPr/>
      </dsp:nvSpPr>
      <dsp:spPr>
        <a:xfrm>
          <a:off x="4254948" y="1141808"/>
          <a:ext cx="91440" cy="2242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09247"/>
              </a:lnTo>
              <a:lnTo>
                <a:pt x="49892" y="2009247"/>
              </a:lnTo>
              <a:lnTo>
                <a:pt x="49892" y="22428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D29B68-3123-47A7-A23B-8A8E4614D726}">
      <dsp:nvSpPr>
        <dsp:cNvPr id="0" name=""/>
        <dsp:cNvSpPr/>
      </dsp:nvSpPr>
      <dsp:spPr>
        <a:xfrm>
          <a:off x="1521357" y="1141808"/>
          <a:ext cx="2779310" cy="2242889"/>
        </a:xfrm>
        <a:custGeom>
          <a:avLst/>
          <a:gdLst/>
          <a:ahLst/>
          <a:cxnLst/>
          <a:rect l="0" t="0" r="0" b="0"/>
          <a:pathLst>
            <a:path>
              <a:moveTo>
                <a:pt x="2779310" y="0"/>
              </a:moveTo>
              <a:lnTo>
                <a:pt x="2779310" y="2009247"/>
              </a:lnTo>
              <a:lnTo>
                <a:pt x="0" y="2009247"/>
              </a:lnTo>
              <a:lnTo>
                <a:pt x="0" y="22428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CF402-C20D-478C-964A-E11E85277673}">
      <dsp:nvSpPr>
        <dsp:cNvPr id="0" name=""/>
        <dsp:cNvSpPr/>
      </dsp:nvSpPr>
      <dsp:spPr>
        <a:xfrm>
          <a:off x="428744" y="1878716"/>
          <a:ext cx="2719509" cy="1063596"/>
        </a:xfrm>
        <a:prstGeom prst="rect">
          <a:avLst/>
        </a:prstGeom>
        <a:solidFill>
          <a:schemeClr val="bg1">
            <a:lumMod val="75000"/>
          </a:schemeClr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0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solidFill>
                <a:schemeClr val="tx1"/>
              </a:solidFill>
            </a:rPr>
            <a:t>Ufficio</a:t>
          </a:r>
          <a:r>
            <a:rPr lang="en-US" sz="1000" b="1" kern="1200" dirty="0" smtClean="0">
              <a:solidFill>
                <a:schemeClr val="tx1"/>
              </a:solidFill>
            </a:rPr>
            <a:t> </a:t>
          </a:r>
          <a:r>
            <a:rPr lang="en-US" sz="1000" b="1" kern="1200" dirty="0" err="1" smtClean="0">
              <a:solidFill>
                <a:schemeClr val="tx1"/>
              </a:solidFill>
            </a:rPr>
            <a:t>Stampa</a:t>
          </a:r>
          <a:r>
            <a:rPr lang="en-US" sz="1000" b="1" kern="1200" dirty="0" smtClean="0">
              <a:solidFill>
                <a:schemeClr val="tx1"/>
              </a:solidFill>
            </a:rPr>
            <a:t>, </a:t>
          </a:r>
          <a:r>
            <a:rPr lang="en-US" sz="1000" b="1" kern="1200" dirty="0" err="1" smtClean="0">
              <a:solidFill>
                <a:schemeClr val="tx1"/>
              </a:solidFill>
            </a:rPr>
            <a:t>Comunicazione</a:t>
          </a:r>
          <a:r>
            <a:rPr lang="en-US" sz="1000" b="1" kern="1200" dirty="0" smtClean="0">
              <a:solidFill>
                <a:schemeClr val="tx1"/>
              </a:solidFill>
            </a:rPr>
            <a:t> e URP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err="1" smtClean="0">
              <a:solidFill>
                <a:schemeClr val="tx1"/>
              </a:solidFill>
            </a:rPr>
            <a:t>Referente</a:t>
          </a:r>
          <a:r>
            <a:rPr lang="en-US" sz="1000" b="1" kern="1200" dirty="0" smtClean="0">
              <a:solidFill>
                <a:schemeClr val="tx1"/>
              </a:solidFill>
            </a:rPr>
            <a:t> 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u="none" kern="1200" dirty="0" smtClean="0">
              <a:solidFill>
                <a:schemeClr val="tx1"/>
              </a:solidFill>
            </a:rPr>
            <a:t>Dott. ssa Alessandra Crescenza BIANCO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solidFill>
                <a:schemeClr val="tx1"/>
              </a:solidFill>
            </a:rPr>
            <a:t>Del. n. 936 del 24.10.2024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tx1"/>
              </a:solidFill>
            </a:rPr>
            <a:t>(</a:t>
          </a:r>
          <a:r>
            <a:rPr lang="en-US" sz="900" kern="1200" dirty="0" err="1" smtClean="0">
              <a:solidFill>
                <a:schemeClr val="tx1"/>
              </a:solidFill>
            </a:rPr>
            <a:t>decorrenza</a:t>
          </a:r>
          <a:r>
            <a:rPr lang="en-US" sz="900" kern="1200" dirty="0" smtClean="0">
              <a:solidFill>
                <a:schemeClr val="tx1"/>
              </a:solidFill>
            </a:rPr>
            <a:t> 01.11.2024</a:t>
          </a:r>
          <a:r>
            <a:rPr lang="en-US" sz="1000" kern="1200" dirty="0" smtClean="0">
              <a:solidFill>
                <a:schemeClr val="tx1"/>
              </a:solidFill>
            </a:rPr>
            <a:t>)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kern="1200" dirty="0">
            <a:solidFill>
              <a:schemeClr val="tx1"/>
            </a:solidFill>
          </a:endParaRPr>
        </a:p>
      </dsp:txBody>
      <dsp:txXfrm>
        <a:off x="428744" y="1878716"/>
        <a:ext cx="2719509" cy="1063596"/>
      </dsp:txXfrm>
    </dsp:sp>
    <dsp:sp modelId="{046DE803-ECBA-47A3-84DD-F320F4D2D803}">
      <dsp:nvSpPr>
        <dsp:cNvPr id="0" name=""/>
        <dsp:cNvSpPr/>
      </dsp:nvSpPr>
      <dsp:spPr>
        <a:xfrm>
          <a:off x="3188084" y="29225"/>
          <a:ext cx="2225166" cy="1112583"/>
        </a:xfrm>
        <a:prstGeom prst="rect">
          <a:avLst/>
        </a:prstGeom>
        <a:solidFill>
          <a:srgbClr val="FFFF00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Strutture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afferenti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alla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Direzione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Generale</a:t>
          </a:r>
          <a:endParaRPr lang="it-IT" sz="1600" b="1" kern="1200" dirty="0">
            <a:solidFill>
              <a:schemeClr val="tx1"/>
            </a:solidFill>
          </a:endParaRPr>
        </a:p>
      </dsp:txBody>
      <dsp:txXfrm>
        <a:off x="3188084" y="29225"/>
        <a:ext cx="2225166" cy="1112583"/>
      </dsp:txXfrm>
    </dsp:sp>
    <dsp:sp modelId="{1D21C1D0-7FC4-45AF-ADFA-03DE5BB93499}">
      <dsp:nvSpPr>
        <dsp:cNvPr id="0" name=""/>
        <dsp:cNvSpPr/>
      </dsp:nvSpPr>
      <dsp:spPr>
        <a:xfrm>
          <a:off x="373026" y="3384698"/>
          <a:ext cx="2296661" cy="1243801"/>
        </a:xfrm>
        <a:prstGeom prst="rect">
          <a:avLst/>
        </a:prstGeom>
        <a:solidFill>
          <a:srgbClr val="92D050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S.C. Distretto 17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Riviera e Val di Vara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u="none" kern="1200" dirty="0" smtClean="0">
              <a:solidFill>
                <a:schemeClr val="tx1"/>
              </a:solidFill>
            </a:rPr>
            <a:t>Dott.ssa Maria Elena CAVALLO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0" kern="1200" dirty="0" smtClean="0">
              <a:solidFill>
                <a:schemeClr val="tx1"/>
              </a:solidFill>
            </a:rPr>
            <a:t>Del. n. 1102 del 19.12.2024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0" kern="1200" dirty="0" smtClean="0">
              <a:solidFill>
                <a:schemeClr val="tx1"/>
              </a:solidFill>
            </a:rPr>
            <a:t>dal  04.10.2024 al 31.10.2026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 smtClean="0">
            <a:solidFill>
              <a:schemeClr val="tx1"/>
            </a:solidFill>
          </a:endParaRPr>
        </a:p>
      </dsp:txBody>
      <dsp:txXfrm>
        <a:off x="373026" y="3384698"/>
        <a:ext cx="2296661" cy="1243801"/>
      </dsp:txXfrm>
    </dsp:sp>
    <dsp:sp modelId="{45A92B32-ABD1-423A-B96E-2185647A72CB}">
      <dsp:nvSpPr>
        <dsp:cNvPr id="0" name=""/>
        <dsp:cNvSpPr/>
      </dsp:nvSpPr>
      <dsp:spPr>
        <a:xfrm>
          <a:off x="3136972" y="3384698"/>
          <a:ext cx="2335735" cy="1227301"/>
        </a:xfrm>
        <a:prstGeom prst="rect">
          <a:avLst/>
        </a:prstGeom>
        <a:solidFill>
          <a:srgbClr val="92D050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S.C. Distretto 18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del Golfo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u="none" kern="1200" dirty="0" smtClean="0">
              <a:solidFill>
                <a:schemeClr val="tx1"/>
              </a:solidFill>
            </a:rPr>
            <a:t>Dott.ssa Claudia DI BERNARDO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0" kern="1200" dirty="0" smtClean="0">
              <a:solidFill>
                <a:schemeClr val="tx1"/>
              </a:solidFill>
            </a:rPr>
            <a:t>Del. n. 1102 del 19.12.2024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0" kern="1200" dirty="0" smtClean="0">
              <a:solidFill>
                <a:schemeClr val="tx1"/>
              </a:solidFill>
            </a:rPr>
            <a:t>dal  01.09.2024 al 31.10.2026</a:t>
          </a:r>
          <a:endParaRPr lang="en-US" sz="1000" b="0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chemeClr val="tx1"/>
            </a:solidFill>
          </a:endParaRPr>
        </a:p>
      </dsp:txBody>
      <dsp:txXfrm>
        <a:off x="3136972" y="3384698"/>
        <a:ext cx="2335735" cy="1227301"/>
      </dsp:txXfrm>
    </dsp:sp>
    <dsp:sp modelId="{9882C8C5-E271-4967-80EA-790F001A4019}">
      <dsp:nvSpPr>
        <dsp:cNvPr id="0" name=""/>
        <dsp:cNvSpPr/>
      </dsp:nvSpPr>
      <dsp:spPr>
        <a:xfrm>
          <a:off x="5939992" y="3384698"/>
          <a:ext cx="2288316" cy="1181107"/>
        </a:xfrm>
        <a:prstGeom prst="rect">
          <a:avLst/>
        </a:prstGeom>
        <a:solidFill>
          <a:srgbClr val="92D050"/>
        </a:solidFill>
        <a:ln w="31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S.C. Distretto 19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Val di Magra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u="none" kern="1200" dirty="0" smtClean="0">
              <a:solidFill>
                <a:schemeClr val="tx1"/>
              </a:solidFill>
            </a:rPr>
            <a:t>Dott. Carlo MARTINI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0" kern="1200" dirty="0" smtClean="0">
              <a:solidFill>
                <a:schemeClr val="tx1"/>
              </a:solidFill>
            </a:rPr>
            <a:t>Del. n. 1102 del 19.12.2024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0" kern="1200" dirty="0" smtClean="0">
              <a:solidFill>
                <a:schemeClr val="tx1"/>
              </a:solidFill>
            </a:rPr>
            <a:t>dal  01.09.2024 al 31.10.2026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kern="1200" dirty="0"/>
        </a:p>
      </dsp:txBody>
      <dsp:txXfrm>
        <a:off x="5939992" y="3384698"/>
        <a:ext cx="2288316" cy="1181107"/>
      </dsp:txXfrm>
    </dsp:sp>
    <dsp:sp modelId="{CEFF288F-BCEC-471C-858C-B8DBA660B47A}">
      <dsp:nvSpPr>
        <dsp:cNvPr id="0" name=""/>
        <dsp:cNvSpPr/>
      </dsp:nvSpPr>
      <dsp:spPr>
        <a:xfrm>
          <a:off x="1418988" y="1267435"/>
          <a:ext cx="1922721" cy="508595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S.S.D. Medicina Preventiva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solidFill>
                <a:schemeClr val="tx1"/>
              </a:solidFill>
            </a:rPr>
            <a:t>VACANTE</a:t>
          </a:r>
          <a:endParaRPr lang="it-IT" sz="1000" b="1" kern="1200" dirty="0">
            <a:solidFill>
              <a:schemeClr val="tx1"/>
            </a:solidFill>
          </a:endParaRPr>
        </a:p>
      </dsp:txBody>
      <dsp:txXfrm>
        <a:off x="1418988" y="1267435"/>
        <a:ext cx="1922721" cy="508595"/>
      </dsp:txXfrm>
    </dsp:sp>
    <dsp:sp modelId="{72A7ED3B-238D-41D3-9F8A-101DC2E25AAD}">
      <dsp:nvSpPr>
        <dsp:cNvPr id="0" name=""/>
        <dsp:cNvSpPr/>
      </dsp:nvSpPr>
      <dsp:spPr>
        <a:xfrm>
          <a:off x="5076872" y="1323003"/>
          <a:ext cx="3059114" cy="1308320"/>
        </a:xfrm>
        <a:prstGeom prst="rect">
          <a:avLst/>
        </a:prstGeom>
        <a:solidFill>
          <a:schemeClr val="bg1">
            <a:lumMod val="75000"/>
          </a:schemeClr>
        </a:solidFill>
        <a:ln w="635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chemeClr val="tx1"/>
              </a:solidFill>
            </a:rPr>
            <a:t>Servizio prevenzione e protezione (RSPP)</a:t>
          </a:r>
          <a:endParaRPr lang="it-IT" sz="900" kern="1200" dirty="0" smtClean="0">
            <a:solidFill>
              <a:schemeClr val="tx1"/>
            </a:solidFill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chemeClr val="tx1"/>
              </a:solidFill>
            </a:rPr>
            <a:t>INCARICO DI FUNZIONE DI ORGANIZZAZIONE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u="none" kern="1200" dirty="0" smtClean="0">
              <a:solidFill>
                <a:schemeClr val="tx1"/>
              </a:solidFill>
            </a:rPr>
            <a:t>Dott. Alessandro RINALDI</a:t>
          </a:r>
        </a:p>
        <a:p>
          <a:pPr lvl="0" algn="ctr" defTabSz="40005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>
              <a:solidFill>
                <a:schemeClr val="tx1"/>
              </a:solidFill>
            </a:rPr>
            <a:t>Del. n. 589 del 29.06.2022</a:t>
          </a:r>
          <a:endParaRPr lang="it-IT" sz="800" b="1" kern="1200" dirty="0" smtClean="0">
            <a:solidFill>
              <a:schemeClr val="tx1"/>
            </a:solidFill>
          </a:endParaRPr>
        </a:p>
        <a:p>
          <a:pPr lvl="0" algn="ctr" defTabSz="40005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>
              <a:solidFill>
                <a:schemeClr val="tx1"/>
              </a:solidFill>
            </a:rPr>
            <a:t>dal 01.07.2022 al 30.06.2025</a:t>
          </a:r>
        </a:p>
        <a:p>
          <a:pPr lvl="0" algn="ctr" defTabSz="40005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>
              <a:solidFill>
                <a:schemeClr val="tx1"/>
              </a:solidFill>
            </a:rPr>
            <a:t>Del. 644 del 09.07.2025</a:t>
          </a:r>
        </a:p>
        <a:p>
          <a:pPr lvl="0" algn="ctr" defTabSz="40005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>
              <a:solidFill>
                <a:schemeClr val="tx1"/>
              </a:solidFill>
            </a:rPr>
            <a:t>dal 01.07.2025 al 31.10.2025</a:t>
          </a:r>
        </a:p>
        <a:p>
          <a:pPr lvl="0" algn="ctr" defTabSz="40005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>
              <a:solidFill>
                <a:schemeClr val="tx1"/>
              </a:solidFill>
            </a:rPr>
            <a:t>Del. 995 del 30.10.2025</a:t>
          </a:r>
        </a:p>
        <a:p>
          <a:pPr lvl="0" algn="ctr" defTabSz="40005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>
              <a:solidFill>
                <a:schemeClr val="tx1"/>
              </a:solidFill>
            </a:rPr>
            <a:t>Dal 01.11.2025 al 30.04.2026 </a:t>
          </a:r>
          <a:endParaRPr lang="it-IT" sz="800" kern="1200" dirty="0">
            <a:solidFill>
              <a:schemeClr val="tx1"/>
            </a:solidFill>
          </a:endParaRPr>
        </a:p>
      </dsp:txBody>
      <dsp:txXfrm>
        <a:off x="5076872" y="1323003"/>
        <a:ext cx="3059114" cy="13083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ED6BC-4EE9-4D75-9DC0-2A03F1988674}">
      <dsp:nvSpPr>
        <dsp:cNvPr id="0" name=""/>
        <dsp:cNvSpPr/>
      </dsp:nvSpPr>
      <dsp:spPr>
        <a:xfrm>
          <a:off x="2779684" y="897560"/>
          <a:ext cx="1304243" cy="1433681"/>
        </a:xfrm>
        <a:custGeom>
          <a:avLst/>
          <a:gdLst/>
          <a:ahLst/>
          <a:cxnLst/>
          <a:rect l="0" t="0" r="0" b="0"/>
          <a:pathLst>
            <a:path>
              <a:moveTo>
                <a:pt x="1304243" y="0"/>
              </a:moveTo>
              <a:lnTo>
                <a:pt x="1304243" y="1433681"/>
              </a:lnTo>
              <a:lnTo>
                <a:pt x="0" y="14336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E2C5B7-4AD2-40CD-A73F-7F94A0AF005F}">
      <dsp:nvSpPr>
        <dsp:cNvPr id="0" name=""/>
        <dsp:cNvSpPr/>
      </dsp:nvSpPr>
      <dsp:spPr>
        <a:xfrm>
          <a:off x="4083927" y="897560"/>
          <a:ext cx="1605660" cy="510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640"/>
              </a:lnTo>
              <a:lnTo>
                <a:pt x="1605660" y="5106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30162-4EAC-44BB-9C1E-4F496D433C9E}">
      <dsp:nvSpPr>
        <dsp:cNvPr id="0" name=""/>
        <dsp:cNvSpPr/>
      </dsp:nvSpPr>
      <dsp:spPr>
        <a:xfrm>
          <a:off x="2779684" y="897560"/>
          <a:ext cx="1304243" cy="585559"/>
        </a:xfrm>
        <a:custGeom>
          <a:avLst/>
          <a:gdLst/>
          <a:ahLst/>
          <a:cxnLst/>
          <a:rect l="0" t="0" r="0" b="0"/>
          <a:pathLst>
            <a:path>
              <a:moveTo>
                <a:pt x="1304243" y="0"/>
              </a:moveTo>
              <a:lnTo>
                <a:pt x="1304243" y="585559"/>
              </a:lnTo>
              <a:lnTo>
                <a:pt x="0" y="5855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ACDB9-627F-416D-B316-BCB137423E62}">
      <dsp:nvSpPr>
        <dsp:cNvPr id="0" name=""/>
        <dsp:cNvSpPr/>
      </dsp:nvSpPr>
      <dsp:spPr>
        <a:xfrm>
          <a:off x="4083927" y="897560"/>
          <a:ext cx="3107197" cy="2344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3627"/>
              </a:lnTo>
              <a:lnTo>
                <a:pt x="3107197" y="2173627"/>
              </a:lnTo>
              <a:lnTo>
                <a:pt x="3107197" y="23445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FD35DE-A6AE-4150-931B-3129EC02A27A}">
      <dsp:nvSpPr>
        <dsp:cNvPr id="0" name=""/>
        <dsp:cNvSpPr/>
      </dsp:nvSpPr>
      <dsp:spPr>
        <a:xfrm>
          <a:off x="4083927" y="897560"/>
          <a:ext cx="1091659" cy="2334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4025"/>
              </a:lnTo>
              <a:lnTo>
                <a:pt x="1091659" y="2164025"/>
              </a:lnTo>
              <a:lnTo>
                <a:pt x="1091659" y="23349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EEB0C-B5BA-40D0-B5B9-BD3150006373}">
      <dsp:nvSpPr>
        <dsp:cNvPr id="0" name=""/>
        <dsp:cNvSpPr/>
      </dsp:nvSpPr>
      <dsp:spPr>
        <a:xfrm>
          <a:off x="3042751" y="897560"/>
          <a:ext cx="1041176" cy="2331643"/>
        </a:xfrm>
        <a:custGeom>
          <a:avLst/>
          <a:gdLst/>
          <a:ahLst/>
          <a:cxnLst/>
          <a:rect l="0" t="0" r="0" b="0"/>
          <a:pathLst>
            <a:path>
              <a:moveTo>
                <a:pt x="1041176" y="0"/>
              </a:moveTo>
              <a:lnTo>
                <a:pt x="1041176" y="2160762"/>
              </a:lnTo>
              <a:lnTo>
                <a:pt x="0" y="2160762"/>
              </a:lnTo>
              <a:lnTo>
                <a:pt x="0" y="23316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65039-7271-44AE-A5B1-2822D21BCB5A}">
      <dsp:nvSpPr>
        <dsp:cNvPr id="0" name=""/>
        <dsp:cNvSpPr/>
      </dsp:nvSpPr>
      <dsp:spPr>
        <a:xfrm>
          <a:off x="1001011" y="897560"/>
          <a:ext cx="3082916" cy="2326703"/>
        </a:xfrm>
        <a:custGeom>
          <a:avLst/>
          <a:gdLst/>
          <a:ahLst/>
          <a:cxnLst/>
          <a:rect l="0" t="0" r="0" b="0"/>
          <a:pathLst>
            <a:path>
              <a:moveTo>
                <a:pt x="3082916" y="0"/>
              </a:moveTo>
              <a:lnTo>
                <a:pt x="3082916" y="2155823"/>
              </a:lnTo>
              <a:lnTo>
                <a:pt x="0" y="2155823"/>
              </a:lnTo>
              <a:lnTo>
                <a:pt x="0" y="23267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BB2B3-65A9-465D-8721-7318C5E1A6A6}">
      <dsp:nvSpPr>
        <dsp:cNvPr id="0" name=""/>
        <dsp:cNvSpPr/>
      </dsp:nvSpPr>
      <dsp:spPr>
        <a:xfrm>
          <a:off x="2452553" y="95690"/>
          <a:ext cx="3262747" cy="801870"/>
        </a:xfrm>
        <a:prstGeom prst="rect">
          <a:avLst/>
        </a:prstGeom>
        <a:solidFill>
          <a:srgbClr val="FFCCCC"/>
        </a:soli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DIPARTIMENTO SALUTE MENTALE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b="1" u="sng" kern="1200" dirty="0" smtClean="0">
              <a:solidFill>
                <a:schemeClr val="tx1"/>
              </a:solidFill>
            </a:rPr>
            <a:t>Dott. ssa Elisa SIMONINI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>
              <a:solidFill>
                <a:schemeClr val="tx1"/>
              </a:solidFill>
            </a:rPr>
            <a:t>Del. 1292 del 30.12.2025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>
              <a:solidFill>
                <a:schemeClr val="tx1"/>
              </a:solidFill>
            </a:rPr>
            <a:t>dal 01.01.2026 al 30.06.2026</a:t>
          </a:r>
          <a:endParaRPr lang="it-IT" sz="1100" b="0" kern="1200" dirty="0"/>
        </a:p>
      </dsp:txBody>
      <dsp:txXfrm>
        <a:off x="2452553" y="95690"/>
        <a:ext cx="3262747" cy="801870"/>
      </dsp:txXfrm>
    </dsp:sp>
    <dsp:sp modelId="{2D3E1E73-388D-475A-B6E2-F36A28D692C9}">
      <dsp:nvSpPr>
        <dsp:cNvPr id="0" name=""/>
        <dsp:cNvSpPr/>
      </dsp:nvSpPr>
      <dsp:spPr>
        <a:xfrm>
          <a:off x="91437" y="3224264"/>
          <a:ext cx="1819147" cy="1144404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S.C. Servizio Psichiatrico diagnosi e Cura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Dott.ssa Elisabetta OLIVIERI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0" kern="1200" dirty="0" smtClean="0">
              <a:solidFill>
                <a:schemeClr val="tx1"/>
              </a:solidFill>
            </a:rPr>
            <a:t>Del 214 del 20.02.2025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0" kern="1200" dirty="0" smtClean="0">
              <a:solidFill>
                <a:schemeClr val="tx1"/>
              </a:solidFill>
            </a:rPr>
            <a:t>dal 16.03.2025 al 15.03.2030 </a:t>
          </a:r>
        </a:p>
      </dsp:txBody>
      <dsp:txXfrm>
        <a:off x="91437" y="3224264"/>
        <a:ext cx="1819147" cy="1144404"/>
      </dsp:txXfrm>
    </dsp:sp>
    <dsp:sp modelId="{37CAAB24-2FCA-4CA5-ADD7-501C71BB207C}">
      <dsp:nvSpPr>
        <dsp:cNvPr id="0" name=""/>
        <dsp:cNvSpPr/>
      </dsp:nvSpPr>
      <dsp:spPr>
        <a:xfrm>
          <a:off x="2154326" y="3229204"/>
          <a:ext cx="1776850" cy="1139465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S.C. Assistenza Psichiatrica Distrettuale 18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Dott.ssa Elisa SIMONINI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u="none" kern="1200" dirty="0" smtClean="0">
              <a:solidFill>
                <a:schemeClr val="tx1"/>
              </a:solidFill>
            </a:rPr>
            <a:t>Del. 573 del 23.06.2022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u="none" kern="1200" dirty="0" smtClean="0">
              <a:solidFill>
                <a:schemeClr val="tx1"/>
              </a:solidFill>
            </a:rPr>
            <a:t>Dal 01.07.2022 al 30.06.2027</a:t>
          </a:r>
          <a:r>
            <a:rPr lang="it-IT" sz="1000" u="none" kern="1200" dirty="0" smtClean="0"/>
            <a:t> </a:t>
          </a:r>
          <a:endParaRPr lang="it-IT" sz="1000" b="1" u="none" kern="1200" dirty="0" smtClean="0">
            <a:solidFill>
              <a:schemeClr val="tx1"/>
            </a:solidFill>
          </a:endParaRPr>
        </a:p>
      </dsp:txBody>
      <dsp:txXfrm>
        <a:off x="2154326" y="3229204"/>
        <a:ext cx="1776850" cy="1139465"/>
      </dsp:txXfrm>
    </dsp:sp>
    <dsp:sp modelId="{C705EF57-8DA3-4E8B-BA00-8E514D548AB7}">
      <dsp:nvSpPr>
        <dsp:cNvPr id="0" name=""/>
        <dsp:cNvSpPr/>
      </dsp:nvSpPr>
      <dsp:spPr>
        <a:xfrm>
          <a:off x="4217963" y="3232467"/>
          <a:ext cx="1915247" cy="1114345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S.C. Assistenza Psichiatrica Distrettuale 17 e 19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Dott. Pier Marco PASSANI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u="none" kern="1200" dirty="0" smtClean="0">
              <a:solidFill>
                <a:schemeClr val="tx1"/>
              </a:solidFill>
            </a:rPr>
            <a:t>Del.  574 del 23.06.2022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u="none" kern="1200" dirty="0" smtClean="0">
              <a:solidFill>
                <a:schemeClr val="tx1"/>
              </a:solidFill>
            </a:rPr>
            <a:t>da 01.07.2022 al 30.06.2027</a:t>
          </a:r>
          <a:endParaRPr lang="en-US" sz="1000" b="1" u="none" kern="1200" dirty="0" smtClean="0">
            <a:solidFill>
              <a:schemeClr val="tx1"/>
            </a:solidFill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chemeClr val="tx1"/>
            </a:solidFill>
          </a:endParaRPr>
        </a:p>
      </dsp:txBody>
      <dsp:txXfrm>
        <a:off x="4217963" y="3232467"/>
        <a:ext cx="1915247" cy="1114345"/>
      </dsp:txXfrm>
    </dsp:sp>
    <dsp:sp modelId="{E8353D90-A2A4-434E-8624-0E981998E69F}">
      <dsp:nvSpPr>
        <dsp:cNvPr id="0" name=""/>
        <dsp:cNvSpPr/>
      </dsp:nvSpPr>
      <dsp:spPr>
        <a:xfrm>
          <a:off x="6345314" y="3242069"/>
          <a:ext cx="1691621" cy="1104743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S.C. Neuropsichiatria Infantile e Adolescenza f.f.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b="1" kern="1200" dirty="0" smtClean="0">
              <a:solidFill>
                <a:schemeClr val="tx1"/>
              </a:solidFill>
            </a:rPr>
            <a:t>Dott. ssa Natalina ALOISE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u="none" kern="1200" dirty="0" smtClean="0">
              <a:solidFill>
                <a:schemeClr val="tx1"/>
              </a:solidFill>
            </a:rPr>
            <a:t>Del. 14 del  02.01.2025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u="none" kern="1200" dirty="0" smtClean="0">
              <a:solidFill>
                <a:schemeClr val="tx1"/>
              </a:solidFill>
            </a:rPr>
            <a:t>dal 31.12.2024  al 31.03.2026</a:t>
          </a:r>
          <a:endParaRPr lang="it-IT" sz="1000" b="1" kern="1200" dirty="0" smtClean="0">
            <a:solidFill>
              <a:schemeClr val="tx1"/>
            </a:solidFill>
          </a:endParaRPr>
        </a:p>
      </dsp:txBody>
      <dsp:txXfrm>
        <a:off x="6345314" y="3242069"/>
        <a:ext cx="1691621" cy="1104743"/>
      </dsp:txXfrm>
    </dsp:sp>
    <dsp:sp modelId="{09740EB5-AB14-426E-8E3A-EC9B3460F1D6}">
      <dsp:nvSpPr>
        <dsp:cNvPr id="0" name=""/>
        <dsp:cNvSpPr/>
      </dsp:nvSpPr>
      <dsp:spPr>
        <a:xfrm>
          <a:off x="1052991" y="1100237"/>
          <a:ext cx="1726692" cy="765765"/>
        </a:xfrm>
        <a:prstGeom prst="rect">
          <a:avLst/>
        </a:prstGeom>
        <a:solidFill>
          <a:srgbClr val="FF0000"/>
        </a:soli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chemeClr val="tx1"/>
              </a:solidFill>
            </a:rPr>
            <a:t>S.S.D. Strutture Residenziali e Semiresidenziali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u="sng" kern="1200" dirty="0" smtClean="0">
              <a:solidFill>
                <a:schemeClr val="tx1"/>
              </a:solidFill>
            </a:rPr>
            <a:t>VACANTE</a:t>
          </a:r>
          <a:endParaRPr lang="it-IT" sz="900" b="1" kern="1200" dirty="0">
            <a:solidFill>
              <a:schemeClr val="tx1"/>
            </a:solidFill>
          </a:endParaRPr>
        </a:p>
      </dsp:txBody>
      <dsp:txXfrm>
        <a:off x="1052991" y="1100237"/>
        <a:ext cx="1726692" cy="765765"/>
      </dsp:txXfrm>
    </dsp:sp>
    <dsp:sp modelId="{2CE92D55-2BC8-4B54-84F1-F1CDDF55D7F5}">
      <dsp:nvSpPr>
        <dsp:cNvPr id="0" name=""/>
        <dsp:cNvSpPr/>
      </dsp:nvSpPr>
      <dsp:spPr>
        <a:xfrm flipH="1">
          <a:off x="5689588" y="1069650"/>
          <a:ext cx="2251719" cy="677102"/>
        </a:xfrm>
        <a:prstGeom prst="rect">
          <a:avLst/>
        </a:prstGeom>
        <a:solidFill>
          <a:srgbClr val="FF0000"/>
        </a:soli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chemeClr val="tx1"/>
              </a:solidFill>
            </a:rPr>
            <a:t>S.S.D. REMS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chemeClr val="tx1"/>
              </a:solidFill>
            </a:rPr>
            <a:t>Dott. ssa Elisabetta OLIVIERI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</a:rPr>
            <a:t>Del.  n. 808 del 08.09.2022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</a:rPr>
            <a:t>dal 16.09.2022 a 15.09.2027</a:t>
          </a:r>
          <a:endParaRPr lang="it-IT" sz="900" b="1" kern="1200" dirty="0" smtClean="0">
            <a:solidFill>
              <a:schemeClr val="tx1"/>
            </a:solidFill>
          </a:endParaRPr>
        </a:p>
      </dsp:txBody>
      <dsp:txXfrm>
        <a:off x="5689588" y="1069650"/>
        <a:ext cx="2251719" cy="677102"/>
      </dsp:txXfrm>
    </dsp:sp>
    <dsp:sp modelId="{AFA4F6F3-D48E-4E7E-9C0D-AAA08BE00F37}">
      <dsp:nvSpPr>
        <dsp:cNvPr id="0" name=""/>
        <dsp:cNvSpPr/>
      </dsp:nvSpPr>
      <dsp:spPr>
        <a:xfrm>
          <a:off x="1042462" y="1947501"/>
          <a:ext cx="1737222" cy="767482"/>
        </a:xfrm>
        <a:prstGeom prst="rect">
          <a:avLst/>
        </a:prstGeom>
        <a:solidFill>
          <a:srgbClr val="FF0000"/>
        </a:soli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chemeClr val="tx1"/>
              </a:solidFill>
            </a:rPr>
            <a:t>S.S.D. SerD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b="1" kern="1200" dirty="0" smtClean="0">
              <a:solidFill>
                <a:schemeClr val="tx1"/>
              </a:solidFill>
            </a:rPr>
            <a:t>Dott.ssa Margherita SIMEONE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</a:rPr>
            <a:t>Del. n. 830 del 26.09.2024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900" kern="1200" dirty="0" smtClean="0">
              <a:solidFill>
                <a:schemeClr val="tx1"/>
              </a:solidFill>
            </a:rPr>
            <a:t>da 01.10.2024 a 30.09.2029</a:t>
          </a:r>
          <a:endParaRPr lang="it-IT" sz="900" b="1" kern="1200" dirty="0" smtClean="0">
            <a:solidFill>
              <a:schemeClr val="tx1"/>
            </a:solidFill>
          </a:endParaRPr>
        </a:p>
      </dsp:txBody>
      <dsp:txXfrm>
        <a:off x="1042462" y="1947501"/>
        <a:ext cx="1737222" cy="767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spostare la diapositiva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Fai clic per modificare il formato delle note</a:t>
            </a:r>
            <a:endParaRPr lang="it-IT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&lt;intestazione&gt;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dt" idx="4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&lt;data/ora&gt;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ftr" idx="4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PlaceHolder 6"/>
          <p:cNvSpPr>
            <a:spLocks noGrp="1"/>
          </p:cNvSpPr>
          <p:nvPr>
            <p:ph type="sldNum" idx="4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F98B3FFC-E270-4A4B-BA0F-CBDAEBC0F377}" type="slidenum"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&lt;numero&gt;</a:t>
            </a:fld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2240" cy="3722400"/>
          </a:xfrm>
          <a:prstGeom prst="rect">
            <a:avLst/>
          </a:prstGeom>
          <a:ln w="0">
            <a:noFill/>
          </a:ln>
        </p:spPr>
      </p:sp>
      <p:sp>
        <p:nvSpPr>
          <p:cNvPr id="794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Aggiornamento Giugno 2024</a:t>
            </a:r>
            <a:endParaRPr lang="it-IT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00000"/>
              </a:lnSpc>
              <a:buNone/>
            </a:pPr>
            <a:endParaRPr lang="it-IT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5" name="PlaceHolder 3"/>
          <p:cNvSpPr>
            <a:spLocks noGrp="1"/>
          </p:cNvSpPr>
          <p:nvPr>
            <p:ph type="sldNum" idx="48"/>
          </p:nvPr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EAB9ABA-7237-41FF-8EBD-2767484A7225}" type="slidenum">
              <a:rPr lang="it-IT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2240" cy="3722400"/>
          </a:xfrm>
          <a:prstGeom prst="rect">
            <a:avLst/>
          </a:prstGeom>
          <a:ln w="0">
            <a:noFill/>
          </a:ln>
        </p:spPr>
      </p:sp>
      <p:sp>
        <p:nvSpPr>
          <p:cNvPr id="800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1" name="PlaceHolder 3"/>
          <p:cNvSpPr>
            <a:spLocks noGrp="1"/>
          </p:cNvSpPr>
          <p:nvPr>
            <p:ph type="sldNum" idx="50"/>
          </p:nvPr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E353371-6B2C-4FC6-8DC2-1E49D3BA5DE0}" type="slidenum">
              <a:rPr lang="it-IT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PlaceHolder 1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2240" cy="3722400"/>
          </a:xfrm>
          <a:prstGeom prst="rect">
            <a:avLst/>
          </a:prstGeom>
          <a:ln w="0">
            <a:noFill/>
          </a:ln>
        </p:spPr>
      </p:sp>
      <p:sp>
        <p:nvSpPr>
          <p:cNvPr id="797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8" name="PlaceHolder 3"/>
          <p:cNvSpPr>
            <a:spLocks noGrp="1"/>
          </p:cNvSpPr>
          <p:nvPr>
            <p:ph type="sldNum" idx="49"/>
          </p:nvPr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4D9FF32-F84C-4818-90A4-9EA69A9E3247}" type="slidenum">
              <a:rPr lang="it-IT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tito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3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4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it-IT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943F7D7-C450-47EC-9BDF-35BF3D1003BB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della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 struttura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Sesto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Settimo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7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72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73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sldNum" idx="16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DA00B8DE-8228-4026-834C-5FA5704E1FBB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8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79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80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17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131032C8-FC20-4753-8902-0DD900AE0DF7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86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87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it-IT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3E17F4E-5E9D-4C8A-B430-AAF983D26AA3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9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95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96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7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ldNum" idx="21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4D4444DB-6661-450C-9DC3-B63B1A274FDC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0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1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02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03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sldNum" idx="22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0AD7C6B6-9BBC-40AA-8CCD-D230EFB4DCC4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ntestazione sezion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09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10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1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lang="it-IT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4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it-IT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dt" idx="2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ftr" idx="2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sldNum" idx="2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EA81233-3F93-4686-8CBC-8939A535F34C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ue contenut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18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19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0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it-IT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dt" idx="2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ftr" idx="2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6"/>
          <p:cNvSpPr>
            <a:spLocks noGrp="1"/>
          </p:cNvSpPr>
          <p:nvPr>
            <p:ph type="sldNum" idx="2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DCBBD0A-0096-4068-8DED-7CC30BE821D6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fron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7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28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29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0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it-IT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it-IT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it-IT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it-IT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it-IT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it-IT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it-IT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 type="dt" idx="2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7"/>
          <p:cNvSpPr>
            <a:spLocks noGrp="1"/>
          </p:cNvSpPr>
          <p:nvPr>
            <p:ph type="ftr" idx="3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PlaceHolder 8"/>
          <p:cNvSpPr>
            <a:spLocks noGrp="1"/>
          </p:cNvSpPr>
          <p:nvPr>
            <p:ph type="sldNum" idx="3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04A6539-B662-43BA-8692-FA24B4FFE98F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lo tito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40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41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2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it-IT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dt" idx="3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ftr" idx="3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sldNum" idx="3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E004AD6-DD0F-4385-BD0D-A1278EFEBB1B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uot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7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48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49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0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" name="PlaceHolder 1"/>
          <p:cNvSpPr>
            <a:spLocks noGrp="1"/>
          </p:cNvSpPr>
          <p:nvPr>
            <p:ph type="dt" idx="3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3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3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CBBC138-71BD-4C87-8393-7407280150B3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della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 struttura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Sesto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Settimo livello struttura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olo e testo vertica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2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3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it-IT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CAF74E9-533D-42A3-8B54-FE06D3FBCEA0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to con didascali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6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57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58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lang="it-IT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lang="it-IT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dt" idx="3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ftr" idx="3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PlaceHolder 6"/>
          <p:cNvSpPr>
            <a:spLocks noGrp="1"/>
          </p:cNvSpPr>
          <p:nvPr>
            <p:ph type="sldNum" idx="4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62EA150-0A63-4D13-96F5-CC9F1710E342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magine con didascali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167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168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9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lang="it-IT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della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Sesto livello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Settimo livello struttura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lang="it-IT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dt" idx="4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PlaceHolder 5"/>
          <p:cNvSpPr>
            <a:spLocks noGrp="1"/>
          </p:cNvSpPr>
          <p:nvPr>
            <p:ph type="ftr" idx="4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6"/>
          <p:cNvSpPr>
            <a:spLocks noGrp="1"/>
          </p:cNvSpPr>
          <p:nvPr>
            <p:ph type="sldNum" idx="4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447D52E-DEE2-45B8-9841-CE9581834AE5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1_Titolo e testo vertica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21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22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it-IT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lo stile del titolo</a:t>
            </a:r>
            <a:endParaRPr lang="it-IT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D7EC3BF-D46D-4D24-854C-C019F8A70620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30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31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0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B3F65987-4D23-4FDD-A0F3-3FCDFB09F053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2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37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38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ldNum" idx="11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311C322E-0BBE-47C2-B2D5-83D883021603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3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44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45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12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A9C44B3F-B18F-4795-B807-E02852D15FE3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4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51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52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ldNum" idx="13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DAE5D332-799A-453E-B881-9F7BF4B60BA9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5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58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59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ldNum" idx="14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AB671980-AC05-4119-9275-EFAC0668023C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6_Titolo e contenu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Connettore 1 6"/>
          <p:cNvCxnSpPr/>
          <p:nvPr/>
        </p:nvCxnSpPr>
        <p:spPr>
          <a:xfrm>
            <a:off x="211680" y="859320"/>
            <a:ext cx="8821080" cy="36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cxnSp>
        <p:nvCxnSpPr>
          <p:cNvPr id="65" name="Connettore 1 7"/>
          <p:cNvCxnSpPr/>
          <p:nvPr/>
        </p:nvCxnSpPr>
        <p:spPr>
          <a:xfrm flipV="1">
            <a:off x="211680" y="6395400"/>
            <a:ext cx="7749000" cy="12600"/>
          </a:xfrm>
          <a:prstGeom prst="straightConnector1">
            <a:avLst/>
          </a:prstGeom>
          <a:ln w="9525">
            <a:solidFill>
              <a:srgbClr val="4f81bd"/>
            </a:solidFill>
            <a:round/>
          </a:ln>
        </p:spPr>
      </p:cxnSp>
      <p:pic>
        <p:nvPicPr>
          <p:cNvPr id="66" name="Immagine 8" descr="logo-RL-or.png"/>
          <p:cNvPicPr/>
          <p:nvPr/>
        </p:nvPicPr>
        <p:blipFill>
          <a:blip r:embed="rId2"/>
          <a:stretch/>
        </p:blipFill>
        <p:spPr>
          <a:xfrm>
            <a:off x="8077320" y="6229800"/>
            <a:ext cx="948240" cy="48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" name="Immagine 9" descr="logo_asl5.png"/>
          <p:cNvPicPr/>
          <p:nvPr/>
        </p:nvPicPr>
        <p:blipFill>
          <a:blip r:embed="rId3"/>
          <a:stretch/>
        </p:blipFill>
        <p:spPr>
          <a:xfrm>
            <a:off x="223200" y="139320"/>
            <a:ext cx="1641960" cy="63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PlaceHolder 1"/>
          <p:cNvSpPr>
            <a:spLocks noGrp="1"/>
          </p:cNvSpPr>
          <p:nvPr>
            <p:ph type="body"/>
          </p:nvPr>
        </p:nvSpPr>
        <p:spPr>
          <a:xfrm>
            <a:off x="457200" y="1366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it-IT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Fare clic per modificare gli stili del testo dello schema</a:t>
            </a:r>
            <a:endParaRPr lang="it-IT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it-IT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Secondo livello</a:t>
            </a:r>
            <a:endParaRPr lang="it-IT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Terzo livello</a:t>
            </a:r>
            <a:endParaRPr lang="it-IT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Quarto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it-IT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Quinto livello</a:t>
            </a:r>
            <a:endParaRPr lang="it-IT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ldNum" idx="15"/>
          </p:nvPr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fld id="{61717511-FE54-4F12-9F4E-4567DC99F09F}" type="slidenum">
              <a:rPr lang="it-IT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it-IT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lang="it-IT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diagramData" Target="../diagrams/data5.xml"/><Relationship Id="rId2" Type="http://schemas.openxmlformats.org/officeDocument/2006/relationships/diagramLayout" Target="../diagrams/layout5.xml"/><Relationship Id="rId3" Type="http://schemas.openxmlformats.org/officeDocument/2006/relationships/diagramQuickStyle" Target="../diagrams/quickStyle5.xml"/><Relationship Id="rId4" Type="http://schemas.openxmlformats.org/officeDocument/2006/relationships/diagramColors" Target="../diagrams/colors5.xml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diagramData" Target="../diagrams/data6.xml"/><Relationship Id="rId2" Type="http://schemas.openxmlformats.org/officeDocument/2006/relationships/diagramLayout" Target="../diagrams/layout6.xml"/><Relationship Id="rId3" Type="http://schemas.openxmlformats.org/officeDocument/2006/relationships/diagramQuickStyle" Target="../diagrams/quickStyle6.xml"/><Relationship Id="rId4" Type="http://schemas.openxmlformats.org/officeDocument/2006/relationships/diagramColors" Target="../diagrams/colors6.xml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10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diagramData" Target="../diagrams/data7.xml"/><Relationship Id="rId2" Type="http://schemas.openxmlformats.org/officeDocument/2006/relationships/diagramLayout" Target="../diagrams/layout7.xml"/><Relationship Id="rId3" Type="http://schemas.openxmlformats.org/officeDocument/2006/relationships/diagramQuickStyle" Target="../diagrams/quickStyle7.xml"/><Relationship Id="rId4" Type="http://schemas.openxmlformats.org/officeDocument/2006/relationships/diagramColors" Target="../diagrams/colors7.xml"/><Relationship Id="rId5" Type="http://schemas.microsoft.com/office/2007/relationships/diagramDrawing" Target="../diagrams/drawing7.xml"/><Relationship Id="rId6" Type="http://schemas.openxmlformats.org/officeDocument/2006/relationships/image" Target="../media/image3.jpeg"/><Relationship Id="rId7" Type="http://schemas.openxmlformats.org/officeDocument/2006/relationships/image" Target="../media/image4.png"/><Relationship Id="rId8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<Relationship Id="rId4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diagramData" Target="../diagrams/data2.xml"/><Relationship Id="rId2" Type="http://schemas.openxmlformats.org/officeDocument/2006/relationships/diagramLayout" Target="../diagrams/layout2.xml"/><Relationship Id="rId3" Type="http://schemas.openxmlformats.org/officeDocument/2006/relationships/diagramQuickStyle" Target="../diagrams/quickStyle2.xml"/><Relationship Id="rId4" Type="http://schemas.openxmlformats.org/officeDocument/2006/relationships/diagramColors" Target="../diagrams/colors2.xml"/><Relationship Id="rId5" Type="http://schemas.microsoft.com/office/2007/relationships/diagramDrawing" Target="../diagrams/drawing2.xml"/><Relationship Id="rId6" Type="http://schemas.openxmlformats.org/officeDocument/2006/relationships/image" Target="../media/image3.jpeg"/><Relationship Id="rId7" Type="http://schemas.openxmlformats.org/officeDocument/2006/relationships/image" Target="../media/image4.png"/><Relationship Id="rId8" Type="http://schemas.openxmlformats.org/officeDocument/2006/relationships/slideLayout" Target="../slideLayouts/slideLayout1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diagramData" Target="../diagrams/data3.xml"/><Relationship Id="rId2" Type="http://schemas.openxmlformats.org/officeDocument/2006/relationships/diagramLayout" Target="../diagrams/layout3.xml"/><Relationship Id="rId3" Type="http://schemas.openxmlformats.org/officeDocument/2006/relationships/diagramQuickStyle" Target="../diagrams/quickStyle3.xml"/><Relationship Id="rId4" Type="http://schemas.openxmlformats.org/officeDocument/2006/relationships/diagramColors" Target="../diagrams/colors3.xml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diagramData" Target="../diagrams/data4.xml"/><Relationship Id="rId2" Type="http://schemas.openxmlformats.org/officeDocument/2006/relationships/diagramLayout" Target="../diagrams/layout4.xml"/><Relationship Id="rId3" Type="http://schemas.openxmlformats.org/officeDocument/2006/relationships/diagramQuickStyle" Target="../diagrams/quickStyle4.xml"/><Relationship Id="rId4" Type="http://schemas.openxmlformats.org/officeDocument/2006/relationships/diagramColors" Target="../diagrams/colors4.xml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8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Figura a mano libera 11"/>
          <p:cNvSpPr/>
          <p:nvPr/>
        </p:nvSpPr>
        <p:spPr>
          <a:xfrm>
            <a:off x="921600" y="1381680"/>
            <a:ext cx="2346120" cy="885600"/>
          </a:xfrm>
          <a:custGeom>
            <a:avLst/>
            <a:gdLst>
              <a:gd name="textAreaLeft" fmla="*/ 0 w 2346120"/>
              <a:gd name="textAreaRight" fmla="*/ 2346480 w 2346120"/>
              <a:gd name="textAreaTop" fmla="*/ 0 h 885600"/>
              <a:gd name="textAreaBottom" fmla="*/ 885960 h 88560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629"/>
              </a:spcAft>
            </a:pP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DIREZIONE GENERALE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022400">
              <a:lnSpc>
                <a:spcPct val="90000"/>
              </a:lnSpc>
              <a:spcAft>
                <a:spcPts val="366"/>
              </a:spcAft>
            </a:pPr>
            <a:r>
              <a:rPr lang="en-US" sz="10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fino al 31.12.2025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Figura a mano libera 12"/>
          <p:cNvSpPr/>
          <p:nvPr/>
        </p:nvSpPr>
        <p:spPr>
          <a:xfrm>
            <a:off x="5152680" y="2509560"/>
            <a:ext cx="2346120" cy="721080"/>
          </a:xfrm>
          <a:custGeom>
            <a:avLst/>
            <a:gdLst>
              <a:gd name="textAreaLeft" fmla="*/ 0 w 2346120"/>
              <a:gd name="textAreaRight" fmla="*/ 2346480 w 2346120"/>
              <a:gd name="textAreaTop" fmla="*/ 0 h 721080"/>
              <a:gd name="textAreaBottom" fmla="*/ 721440 h 72108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STRUTTURE SEMPLICI DIPARTIMENTALI</a:t>
            </a:r>
            <a:endParaRPr lang="it-IT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4" name="Figura a mano libera 13"/>
          <p:cNvSpPr/>
          <p:nvPr/>
        </p:nvSpPr>
        <p:spPr>
          <a:xfrm>
            <a:off x="921600" y="2504160"/>
            <a:ext cx="2346120" cy="1026000"/>
          </a:xfrm>
          <a:custGeom>
            <a:avLst/>
            <a:gdLst>
              <a:gd name="textAreaLeft" fmla="*/ 0 w 2346120"/>
              <a:gd name="textAreaRight" fmla="*/ 2346480 w 2346120"/>
              <a:gd name="textAreaTop" fmla="*/ 0 h 1026000"/>
              <a:gd name="textAreaBottom" fmla="*/ 1026360 h 102600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71000"/>
            </a:schemeClr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DIREZIONE SANITARIA 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022400">
              <a:lnSpc>
                <a:spcPct val="90000"/>
              </a:lnSpc>
              <a:spcAft>
                <a:spcPts val="366"/>
              </a:spcAft>
            </a:pPr>
            <a:r>
              <a:rPr lang="en-US" sz="10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(fino al 31.12.2025)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E DIPARTIMENTI AFFERENTI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Figura a mano libera 14"/>
          <p:cNvSpPr/>
          <p:nvPr/>
        </p:nvSpPr>
        <p:spPr>
          <a:xfrm>
            <a:off x="921600" y="3714840"/>
            <a:ext cx="2415600" cy="1024560"/>
          </a:xfrm>
          <a:custGeom>
            <a:avLst/>
            <a:gdLst>
              <a:gd name="textAreaLeft" fmla="*/ 0 w 2415600"/>
              <a:gd name="textAreaRight" fmla="*/ 2415960 w 2415600"/>
              <a:gd name="textAreaTop" fmla="*/ 0 h 1024560"/>
              <a:gd name="textAreaBottom" fmla="*/ 1024920 h 102456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rgbClr val="cc99ff"/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DIREZIONE SOCIOSANITARIA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022400">
              <a:lnSpc>
                <a:spcPct val="90000"/>
              </a:lnSpc>
              <a:spcAft>
                <a:spcPts val="366"/>
              </a:spcAft>
            </a:pPr>
            <a:r>
              <a:rPr lang="en-US" sz="10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(fino al 31.12.2025) 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 DIPARTIMENTI AFFERENTI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Figura a mano libera 15"/>
          <p:cNvSpPr/>
          <p:nvPr/>
        </p:nvSpPr>
        <p:spPr>
          <a:xfrm>
            <a:off x="921600" y="4932720"/>
            <a:ext cx="2346120" cy="1269360"/>
          </a:xfrm>
          <a:custGeom>
            <a:avLst/>
            <a:gdLst>
              <a:gd name="textAreaLeft" fmla="*/ 0 w 2346120"/>
              <a:gd name="textAreaRight" fmla="*/ 2346480 w 2346120"/>
              <a:gd name="textAreaTop" fmla="*/ 0 h 1269360"/>
              <a:gd name="textAreaBottom" fmla="*/ 1269720 h 126936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DIREZIONE AMMINISTRATIVA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022400">
              <a:lnSpc>
                <a:spcPct val="90000"/>
              </a:lnSpc>
              <a:spcAft>
                <a:spcPts val="366"/>
              </a:spcAft>
            </a:pPr>
            <a:r>
              <a:rPr lang="en-US" sz="10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(fino al 31.12.2025) 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E DIPARTIMENTI AFFERENTI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Figura a mano libera 16"/>
          <p:cNvSpPr/>
          <p:nvPr/>
        </p:nvSpPr>
        <p:spPr>
          <a:xfrm>
            <a:off x="5152680" y="1381680"/>
            <a:ext cx="2346120" cy="721080"/>
          </a:xfrm>
          <a:custGeom>
            <a:avLst/>
            <a:gdLst>
              <a:gd name="textAreaLeft" fmla="*/ 0 w 2346120"/>
              <a:gd name="textAreaRight" fmla="*/ 2346480 w 2346120"/>
              <a:gd name="textAreaTop" fmla="*/ 0 h 721080"/>
              <a:gd name="textAreaBottom" fmla="*/ 721440 h 72108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STRUTTURE COMPLESSE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Figura a mano libera 17"/>
          <p:cNvSpPr/>
          <p:nvPr/>
        </p:nvSpPr>
        <p:spPr>
          <a:xfrm>
            <a:off x="5152680" y="3808440"/>
            <a:ext cx="2346120" cy="1006920"/>
          </a:xfrm>
          <a:custGeom>
            <a:avLst/>
            <a:gdLst>
              <a:gd name="textAreaLeft" fmla="*/ 0 w 2346120"/>
              <a:gd name="textAreaRight" fmla="*/ 2346480 w 2346120"/>
              <a:gd name="textAreaTop" fmla="*/ 0 h 1006920"/>
              <a:gd name="textAreaBottom" fmla="*/ 1007280 h 100692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rgbClr val="99ccff"/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STRUTTURE SEMPLICI AFFERENTI STRUTTURE COMPLESSE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Figura a mano libera 18"/>
          <p:cNvSpPr/>
          <p:nvPr/>
        </p:nvSpPr>
        <p:spPr>
          <a:xfrm>
            <a:off x="5152680" y="5306040"/>
            <a:ext cx="2346120" cy="721080"/>
          </a:xfrm>
          <a:custGeom>
            <a:avLst/>
            <a:gdLst>
              <a:gd name="textAreaLeft" fmla="*/ 0 w 2346120"/>
              <a:gd name="textAreaRight" fmla="*/ 2346480 w 2346120"/>
              <a:gd name="textAreaTop" fmla="*/ 0 h 721080"/>
              <a:gd name="textAreaBottom" fmla="*/ 721440 h 72108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561"/>
              </a:spcAf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UFFICI/SERVIZI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Rettangolo 1"/>
          <p:cNvSpPr/>
          <p:nvPr/>
        </p:nvSpPr>
        <p:spPr>
          <a:xfrm>
            <a:off x="2820960" y="198000"/>
            <a:ext cx="3375360" cy="914040"/>
          </a:xfrm>
          <a:prstGeom prst="rect">
            <a:avLst/>
          </a:prstGeom>
          <a:solidFill>
            <a:schemeClr val="bg1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200" b="1" u="none" strike="noStrike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alibri"/>
              </a:rPr>
              <a:t>PIANO ORGANIZZATIVO AZIENDALE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en-US" sz="1200" b="1" u="none" strike="noStrike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alibri"/>
              </a:rPr>
              <a:t>Del. n.592 del 20.06.2024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en-US" sz="1200" b="1" u="none" strike="noStrike"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Calibri"/>
              </a:rPr>
              <a:t>aggiornato con Deliberazione n. 1297 del 30.12.2025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1" name="Immagine 19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1497240" y="44568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2" name="Immagine1"/>
          <p:cNvPicPr/>
          <p:nvPr/>
        </p:nvPicPr>
        <p:blipFill>
          <a:blip r:embed="rId2"/>
          <a:stretch/>
        </p:blipFill>
        <p:spPr>
          <a:xfrm>
            <a:off x="6681960" y="449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F876594C-D11F-4DAA-B18E-AFB8FB71846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1" name="Diagram5"/>
          <p:cNvGraphicFramePr/>
          <p:nvPr>
            <p:extLst>
              <p:ext uri="{D42A27DB-BD31-4B8C-83A1-F6EECF244321}">
                <p14:modId xmlns:p14="http://schemas.microsoft.com/office/powerpoint/2010/main" val="962910454"/>
              </p:ext>
            </p:extLst>
          </p:nvPr>
        </p:nvGraphicFramePr>
        <p:xfrm>
          <a:off x="457200" y="935640"/>
          <a:ext cx="8229240" cy="4525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422" name="Rettangolo 12"/>
          <p:cNvSpPr/>
          <p:nvPr/>
        </p:nvSpPr>
        <p:spPr>
          <a:xfrm>
            <a:off x="951840" y="3668400"/>
            <a:ext cx="1547640" cy="113220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Diagnostica citologica e biologia molecolare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000" b="0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  da ottobre 2025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423" name="Connettore 1 2"/>
          <p:cNvCxnSpPr/>
          <p:nvPr/>
        </p:nvCxnSpPr>
        <p:spPr>
          <a:xfrm>
            <a:off x="1657080" y="3251520"/>
            <a:ext cx="360" cy="4093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pic>
        <p:nvPicPr>
          <p:cNvPr id="424" name="Immagine 5" descr="C:\Users\MPuppo\AppData\Local\Temp\dbac14c5-f839-4d6d-9350-6053b0524826_ATS.LIGURIA_LOGHI.zip.826\JPG\ATS.LIGURIA_LOGO_Primary.jpg"/>
          <p:cNvPicPr/>
          <p:nvPr/>
        </p:nvPicPr>
        <p:blipFill>
          <a:blip r:embed="rId5"/>
          <a:stretch/>
        </p:blipFill>
        <p:spPr>
          <a:xfrm>
            <a:off x="1203840" y="5162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Immagine1"/>
          <p:cNvPicPr/>
          <p:nvPr/>
        </p:nvPicPr>
        <p:blipFill>
          <a:blip r:embed="rId6"/>
          <a:stretch/>
        </p:blipFill>
        <p:spPr>
          <a:xfrm>
            <a:off x="6781320" y="52020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33ABE291-E5A8-46E9-9F60-1244EC3DA52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6" name="Diagram6"/>
          <p:cNvGraphicFramePr/>
          <p:nvPr>
            <p:extLst>
              <p:ext uri="{D42A27DB-BD31-4B8C-83A1-F6EECF244321}">
                <p14:modId xmlns:p14="http://schemas.microsoft.com/office/powerpoint/2010/main" val="148793426"/>
              </p:ext>
            </p:extLst>
          </p:nvPr>
        </p:nvGraphicFramePr>
        <p:xfrm>
          <a:off x="155160" y="935640"/>
          <a:ext cx="8743320" cy="515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427" name="Immagine 4" descr="C:\Users\MPuppo\AppData\Local\Temp\dbac14c5-f839-4d6d-9350-6053b0524826_ATS.LIGURIA_LOGHI.zip.826\JPG\ATS.LIGURIA_LOGO_Primary.jpg"/>
          <p:cNvPicPr/>
          <p:nvPr/>
        </p:nvPicPr>
        <p:blipFill>
          <a:blip r:embed="rId5"/>
          <a:stretch/>
        </p:blipFill>
        <p:spPr>
          <a:xfrm>
            <a:off x="697320" y="5162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8" name="Immagine1"/>
          <p:cNvPicPr/>
          <p:nvPr/>
        </p:nvPicPr>
        <p:blipFill>
          <a:blip r:embed="rId6"/>
          <a:stretch/>
        </p:blipFill>
        <p:spPr>
          <a:xfrm>
            <a:off x="7329960" y="52020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6"/>
          </p:nvPr>
        </p:nvSpPr>
        <p:spPr/>
        <p:txBody>
          <a:bodyPr/>
          <a:p>
            <a:fld id="{6153EACE-1A6C-4193-97B2-ED7CB8A94A7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CasellaDiTesto 2"/>
          <p:cNvSpPr/>
          <p:nvPr/>
        </p:nvSpPr>
        <p:spPr>
          <a:xfrm>
            <a:off x="2040840" y="193320"/>
            <a:ext cx="5469120" cy="52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 Direttori di distretto dipendono funzionalmente su delega del Direttore Generale dal Direttore Sociosanitario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0" name="Rettangolo 1"/>
          <p:cNvSpPr/>
          <p:nvPr/>
        </p:nvSpPr>
        <p:spPr>
          <a:xfrm>
            <a:off x="7169040" y="1027080"/>
            <a:ext cx="1586880" cy="568800"/>
          </a:xfrm>
          <a:prstGeom prst="rect">
            <a:avLst/>
          </a:prstGeom>
          <a:gradFill rotWithShape="0">
            <a:gsLst>
              <a:gs pos="0">
                <a:srgbClr val="bcbcbc"/>
              </a:gs>
              <a:gs pos="3500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Struttura organizzativa di Servizio Sociale Professionale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1137 del 24.04.2024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1" name="Rettangolo 14"/>
          <p:cNvSpPr/>
          <p:nvPr/>
        </p:nvSpPr>
        <p:spPr>
          <a:xfrm>
            <a:off x="2712600" y="866880"/>
            <a:ext cx="3143160" cy="729000"/>
          </a:xfrm>
          <a:prstGeom prst="rect">
            <a:avLst/>
          </a:prstGeom>
          <a:solidFill>
            <a:srgbClr val="ffcccc"/>
          </a:soli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numCol="1" spcCol="1440" lIns="6840" rIns="6840" tIns="6840" bIns="6840" anchor="ctr">
            <a:noAutofit/>
          </a:bodyPr>
          <a:p>
            <a:pPr algn="ctr" defTabSz="466560">
              <a:lnSpc>
                <a:spcPct val="90000"/>
              </a:lnSpc>
              <a:spcAft>
                <a:spcPts val="366"/>
              </a:spcAft>
            </a:pPr>
            <a:r>
              <a:rPr lang="it-IT" sz="10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DIPARTIMENTO CURE TERRITORIALI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90000"/>
              </a:lnSpc>
              <a:spcAft>
                <a:spcPts val="349"/>
              </a:spcAft>
            </a:pPr>
            <a:r>
              <a:rPr lang="it-IT" sz="1000" b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Dott. Alessandro SARTESCHI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90000"/>
              </a:lnSpc>
              <a:spcAft>
                <a:spcPts val="349"/>
              </a:spcAft>
            </a:pPr>
            <a:r>
              <a:rPr lang="it-IT" sz="1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1326 del 31.12.2025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90000"/>
              </a:lnSpc>
              <a:spcAft>
                <a:spcPts val="349"/>
              </a:spcAft>
            </a:pPr>
            <a:r>
              <a:rPr lang="it-IT" sz="1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01.01.2026 al 30.06.2026</a:t>
            </a:r>
            <a:r>
              <a:rPr lang="it-IT" sz="1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Rettangolo 17"/>
          <p:cNvSpPr/>
          <p:nvPr/>
        </p:nvSpPr>
        <p:spPr>
          <a:xfrm>
            <a:off x="333000" y="1386720"/>
            <a:ext cx="2021040" cy="693000"/>
          </a:xfrm>
          <a:prstGeom prst="rect">
            <a:avLst/>
          </a:prstGeom>
          <a:solidFill>
            <a:srgbClr val="ff0000"/>
          </a:soli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numCol="1" spcCol="1440" lIns="5760" rIns="5760" tIns="5760" bIns="5760" anchor="ctr">
            <a:noAutofit/>
          </a:bodyPr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Cure Palliative e Hospice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Mario BREGNOCCHI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603 del  29.06.2022 fino a 28.06.2027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33" name="Gruppo 24"/>
          <p:cNvGrpSpPr/>
          <p:nvPr/>
        </p:nvGrpSpPr>
        <p:grpSpPr>
          <a:xfrm>
            <a:off x="935640" y="2970000"/>
            <a:ext cx="2646000" cy="647640"/>
            <a:chOff x="935640" y="2970000"/>
            <a:chExt cx="2646000" cy="647640"/>
          </a:xfrm>
        </p:grpSpPr>
        <p:sp>
          <p:nvSpPr>
            <p:cNvPr id="434" name="Rettangolo 25"/>
            <p:cNvSpPr/>
            <p:nvPr/>
          </p:nvSpPr>
          <p:spPr>
            <a:xfrm>
              <a:off x="935640" y="2974680"/>
              <a:ext cx="2646000" cy="642960"/>
            </a:xfrm>
            <a:prstGeom prst="rect">
              <a:avLst/>
            </a:prstGeom>
            <a:gradFill rotWithShape="0">
              <a:gsLst>
                <a:gs pos="0">
                  <a:srgbClr val="ffa7a4"/>
                </a:gs>
                <a:gs pos="35000">
                  <a:srgbClr val="ffc1be"/>
                </a:gs>
                <a:gs pos="100000">
                  <a:srgbClr val="ffe5e5"/>
                </a:gs>
              </a:gsLst>
              <a:lin ang="16200000"/>
            </a:gra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5" name="Rettangolo 26"/>
            <p:cNvSpPr/>
            <p:nvPr/>
          </p:nvSpPr>
          <p:spPr>
            <a:xfrm>
              <a:off x="935640" y="2970000"/>
              <a:ext cx="2646000" cy="64296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</a:pPr>
              <a:r>
                <a:rPr lang="en-US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S.S.D. Governo delle attività ambulatoriali (liste d’attesa) e specialisti ambulatoriali</a:t>
              </a:r>
              <a:endParaRPr lang="it-IT" sz="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ssa Jessica LUGARINI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607 del 27.06.2024</a:t>
              </a:r>
              <a:endParaRPr lang="it-IT" sz="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 01.07.2024 al 30.06.2029</a:t>
              </a:r>
              <a:endParaRPr lang="it-IT" sz="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36" name="Gruppo 27"/>
          <p:cNvGrpSpPr/>
          <p:nvPr/>
        </p:nvGrpSpPr>
        <p:grpSpPr>
          <a:xfrm>
            <a:off x="4956840" y="1666800"/>
            <a:ext cx="1628280" cy="238680"/>
            <a:chOff x="4956840" y="1666800"/>
            <a:chExt cx="1628280" cy="238680"/>
          </a:xfrm>
        </p:grpSpPr>
        <p:sp>
          <p:nvSpPr>
            <p:cNvPr id="437" name="Rettangolo 28"/>
            <p:cNvSpPr/>
            <p:nvPr/>
          </p:nvSpPr>
          <p:spPr>
            <a:xfrm>
              <a:off x="4964400" y="1666800"/>
              <a:ext cx="1620720" cy="23868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8e3b38"/>
              </a:solidFill>
              <a:rou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8" name="Rettangolo 29"/>
            <p:cNvSpPr/>
            <p:nvPr/>
          </p:nvSpPr>
          <p:spPr>
            <a:xfrm>
              <a:off x="4956840" y="1666800"/>
              <a:ext cx="1620720" cy="23868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S.S.D. Disabilità </a:t>
              </a:r>
              <a:r>
                <a:rPr lang="it-IT" sz="8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39" name="Rettangolo 32"/>
          <p:cNvSpPr/>
          <p:nvPr/>
        </p:nvSpPr>
        <p:spPr>
          <a:xfrm>
            <a:off x="4712400" y="1938960"/>
            <a:ext cx="2766960" cy="390240"/>
          </a:xfrm>
          <a:prstGeom prst="rect">
            <a:avLst/>
          </a:prstGeom>
          <a:solidFill>
            <a:srgbClr val="ff0000"/>
          </a:soli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numCol="1" spcCol="1440" lIns="5040" rIns="5040" tIns="5040" bIns="5040" anchor="ctr">
            <a:noAutofit/>
          </a:bodyPr>
          <a:p>
            <a:pPr algn="ctr" defTabSz="355680">
              <a:lnSpc>
                <a:spcPct val="90000"/>
              </a:lnSpc>
            </a:pPr>
            <a:r>
              <a:rPr lang="en-US" sz="7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Consultorio</a:t>
            </a:r>
            <a:endParaRPr lang="it-IT" sz="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</a:pPr>
            <a:r>
              <a:rPr lang="en-US" sz="7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Francesca GIACCHE’</a:t>
            </a:r>
            <a:endParaRPr lang="it-IT" sz="7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</a:pPr>
            <a:r>
              <a:rPr lang="en-US" sz="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827 del 26.09.2024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</a:pPr>
            <a:r>
              <a:rPr lang="en-US" sz="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01.10.2024 al 30.09.2029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0" name="Rettangolo 43"/>
          <p:cNvSpPr/>
          <p:nvPr/>
        </p:nvSpPr>
        <p:spPr>
          <a:xfrm>
            <a:off x="4722120" y="2362320"/>
            <a:ext cx="2766960" cy="471600"/>
          </a:xfrm>
          <a:prstGeom prst="rect">
            <a:avLst/>
          </a:prstGeom>
          <a:solidFill>
            <a:srgbClr val="ff0000"/>
          </a:soli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numCol="1" spcCol="1440" lIns="5040" rIns="5040" tIns="5040" bIns="5040" anchor="ctr">
            <a:noAutofit/>
          </a:bodyPr>
          <a:p>
            <a:pPr algn="ctr" defTabSz="355680">
              <a:lnSpc>
                <a:spcPct val="90000"/>
              </a:lnSpc>
              <a:spcAft>
                <a:spcPts val="210"/>
              </a:spcAft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Malattie Endocrine e Metaboliche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10"/>
              </a:spcAft>
            </a:pPr>
            <a:r>
              <a:rPr lang="en-US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</a:t>
            </a: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Laura DREINI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10"/>
              </a:spcAft>
            </a:pPr>
            <a:r>
              <a:rPr lang="en-US" sz="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313 del 28.03.2024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10"/>
              </a:spcAft>
            </a:pPr>
            <a:r>
              <a:rPr lang="en-US" sz="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01.04.2024 al 31.03.2029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1" name="Rettangolo 46"/>
          <p:cNvSpPr/>
          <p:nvPr/>
        </p:nvSpPr>
        <p:spPr>
          <a:xfrm>
            <a:off x="98280" y="3979440"/>
            <a:ext cx="1398240" cy="87264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numCol="1" spcCol="1440" lIns="6480" rIns="6480" tIns="6480" bIns="6480" anchor="ctr">
            <a:noAutofit/>
          </a:bodyPr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S.C. Distretto 17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Dott.ssa CAVALLO Maria Elena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1102 del 19.12.2024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04.10.2024 al 31.10.2026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42" name="Gruppo 47"/>
          <p:cNvGrpSpPr/>
          <p:nvPr/>
        </p:nvGrpSpPr>
        <p:grpSpPr>
          <a:xfrm>
            <a:off x="3452040" y="3979440"/>
            <a:ext cx="1574280" cy="869040"/>
            <a:chOff x="3452040" y="3979440"/>
            <a:chExt cx="1574280" cy="869040"/>
          </a:xfrm>
        </p:grpSpPr>
        <p:sp>
          <p:nvSpPr>
            <p:cNvPr id="443" name="Rettangolo 48"/>
            <p:cNvSpPr/>
            <p:nvPr/>
          </p:nvSpPr>
          <p:spPr>
            <a:xfrm>
              <a:off x="3460680" y="3983400"/>
              <a:ext cx="1565640" cy="865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4" name="Rettangolo 49"/>
            <p:cNvSpPr/>
            <p:nvPr/>
          </p:nvSpPr>
          <p:spPr>
            <a:xfrm>
              <a:off x="3452040" y="3979440"/>
              <a:ext cx="1565640" cy="865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Distretto 18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Dott.ssa Claudia DI BERNARDO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1102 del 19.12.2024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01.09.24 al 31.10.2026 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45" name="Gruppo 50"/>
          <p:cNvGrpSpPr/>
          <p:nvPr/>
        </p:nvGrpSpPr>
        <p:grpSpPr>
          <a:xfrm>
            <a:off x="1759680" y="3979440"/>
            <a:ext cx="1579680" cy="872640"/>
            <a:chOff x="1759680" y="3979440"/>
            <a:chExt cx="1579680" cy="872640"/>
          </a:xfrm>
        </p:grpSpPr>
        <p:sp>
          <p:nvSpPr>
            <p:cNvPr id="446" name="Rettangolo 51"/>
            <p:cNvSpPr/>
            <p:nvPr/>
          </p:nvSpPr>
          <p:spPr>
            <a:xfrm>
              <a:off x="1759680" y="3979440"/>
              <a:ext cx="1579680" cy="87264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7" name="Rettangolo 52"/>
            <p:cNvSpPr/>
            <p:nvPr/>
          </p:nvSpPr>
          <p:spPr>
            <a:xfrm>
              <a:off x="1759680" y="3979440"/>
              <a:ext cx="1579680" cy="872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Distretto 19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Carlo MARTINI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1102 del 19.12.2024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01.09.2024 al 31.10.2026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48" name="Gruppo 53"/>
          <p:cNvGrpSpPr/>
          <p:nvPr/>
        </p:nvGrpSpPr>
        <p:grpSpPr>
          <a:xfrm>
            <a:off x="5234760" y="3997080"/>
            <a:ext cx="1494720" cy="872640"/>
            <a:chOff x="5234760" y="3997080"/>
            <a:chExt cx="1494720" cy="872640"/>
          </a:xfrm>
        </p:grpSpPr>
        <p:sp>
          <p:nvSpPr>
            <p:cNvPr id="449" name="Rettangolo 54"/>
            <p:cNvSpPr/>
            <p:nvPr/>
          </p:nvSpPr>
          <p:spPr>
            <a:xfrm>
              <a:off x="5234760" y="3997080"/>
              <a:ext cx="1494720" cy="87264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0" name="Rettangolo 55"/>
            <p:cNvSpPr/>
            <p:nvPr/>
          </p:nvSpPr>
          <p:spPr>
            <a:xfrm>
              <a:off x="5234760" y="3997080"/>
              <a:ext cx="1494720" cy="872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Fragilità </a:t>
              </a: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e cronicità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51" name="Rettangolo 58"/>
          <p:cNvSpPr/>
          <p:nvPr/>
        </p:nvSpPr>
        <p:spPr>
          <a:xfrm>
            <a:off x="6788520" y="3997080"/>
            <a:ext cx="1892520" cy="6811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numCol="1" spcCol="1440" lIns="6480" rIns="6480" tIns="6480" bIns="6480" anchor="ctr">
            <a:noAutofit/>
          </a:bodyPr>
          <a:p>
            <a:pPr algn="ctr" defTabSz="444600">
              <a:lnSpc>
                <a:spcPct val="90000"/>
              </a:lnSpc>
              <a:spcAft>
                <a:spcPts val="298"/>
              </a:spcAft>
            </a:pPr>
            <a:r>
              <a:rPr lang="en-US" sz="8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S.C. Assistenza Farmaceutica Aziendale</a:t>
            </a:r>
            <a:endParaRPr lang="it-IT" sz="8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98"/>
              </a:spcAft>
            </a:pPr>
            <a:r>
              <a:rPr lang="en-US" sz="8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Alessandro SARTESCHI</a:t>
            </a:r>
            <a:endParaRPr lang="it-IT" sz="8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381 del 10.04.2025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27.12.2024 al 26.02.2029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2" name="Rettangolo 80"/>
          <p:cNvSpPr/>
          <p:nvPr/>
        </p:nvSpPr>
        <p:spPr>
          <a:xfrm>
            <a:off x="333000" y="2216880"/>
            <a:ext cx="2021040" cy="637560"/>
          </a:xfrm>
          <a:prstGeom prst="rect">
            <a:avLst/>
          </a:prstGeom>
          <a:solidFill>
            <a:srgbClr val="ff0000"/>
          </a:soli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numCol="1" spcCol="1440" lIns="5040" rIns="5040" tIns="5040" bIns="5040" anchor="ctr">
            <a:noAutofit/>
          </a:bodyPr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Terapia Fisica e Riabilitazione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Leonardo INCERTI VECCHI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 n. 857 del 5.11.2021</a:t>
            </a:r>
            <a:endParaRPr lang="it-IT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05.11.2021 al 04.11.2026</a:t>
            </a:r>
            <a:endParaRPr lang="it-IT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cxnSp>
        <p:nvCxnSpPr>
          <p:cNvPr id="453" name="Connettore 1 85"/>
          <p:cNvCxnSpPr/>
          <p:nvPr/>
        </p:nvCxnSpPr>
        <p:spPr>
          <a:xfrm>
            <a:off x="5856120" y="1311480"/>
            <a:ext cx="13003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grpSp>
        <p:nvGrpSpPr>
          <p:cNvPr id="454" name="Gruppo 87"/>
          <p:cNvGrpSpPr/>
          <p:nvPr/>
        </p:nvGrpSpPr>
        <p:grpSpPr>
          <a:xfrm>
            <a:off x="5497560" y="4995720"/>
            <a:ext cx="1396440" cy="654120"/>
            <a:chOff x="5497560" y="4995720"/>
            <a:chExt cx="1396440" cy="654120"/>
          </a:xfrm>
        </p:grpSpPr>
        <p:sp>
          <p:nvSpPr>
            <p:cNvPr id="455" name="Rettangolo 88"/>
            <p:cNvSpPr/>
            <p:nvPr/>
          </p:nvSpPr>
          <p:spPr>
            <a:xfrm>
              <a:off x="5497560" y="4995720"/>
              <a:ext cx="1396440" cy="654120"/>
            </a:xfrm>
            <a:prstGeom prst="rect">
              <a:avLst/>
            </a:prstGeom>
            <a:solidFill>
              <a:srgbClr val="99ccff"/>
            </a:solidFill>
            <a:ln w="3175">
              <a:solidFill>
                <a:srgbClr val="00000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6" name="Rettangolo 89"/>
            <p:cNvSpPr/>
            <p:nvPr/>
          </p:nvSpPr>
          <p:spPr>
            <a:xfrm>
              <a:off x="5497560" y="4995720"/>
              <a:ext cx="1396440" cy="65412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numCol="1" spcCol="1440" lIns="4320" rIns="4320" tIns="4320" bIns="4320" anchor="ctr">
              <a:noAutofit/>
            </a:bodyPr>
            <a:p>
              <a:pPr algn="ctr" defTabSz="311040">
                <a:lnSpc>
                  <a:spcPct val="90000"/>
                </a:lnSpc>
                <a:spcAft>
                  <a:spcPts val="244"/>
                </a:spcAft>
              </a:pPr>
              <a:endParaRPr lang="it-IT" sz="7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Residenzialità anziani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ssa Noemi RIOLO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234 del 29.02.2024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01.03.2024 al 28.02.2029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44"/>
                </a:spcAft>
              </a:pPr>
              <a:endParaRPr lang="it-IT" sz="7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44"/>
                </a:spcAft>
              </a:pPr>
              <a:endParaRPr lang="it-IT" sz="7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57" name="Gruppo 90"/>
          <p:cNvGrpSpPr/>
          <p:nvPr/>
        </p:nvGrpSpPr>
        <p:grpSpPr>
          <a:xfrm>
            <a:off x="5513400" y="5726160"/>
            <a:ext cx="1365120" cy="651600"/>
            <a:chOff x="5513400" y="5726160"/>
            <a:chExt cx="1365120" cy="651600"/>
          </a:xfrm>
        </p:grpSpPr>
        <p:sp>
          <p:nvSpPr>
            <p:cNvPr id="458" name="Rettangolo 91"/>
            <p:cNvSpPr/>
            <p:nvPr/>
          </p:nvSpPr>
          <p:spPr>
            <a:xfrm>
              <a:off x="5513400" y="5726160"/>
              <a:ext cx="1365120" cy="65160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9" name="Rettangolo 92"/>
            <p:cNvSpPr/>
            <p:nvPr/>
          </p:nvSpPr>
          <p:spPr>
            <a:xfrm>
              <a:off x="5513400" y="5726160"/>
              <a:ext cx="1365120" cy="65160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1104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Cure Domiciliari 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ssa Cinzia LEBOFFE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623 del 27.06.2024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 01.07.2024 al 30.06.2029 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60" name="Gruppo 93"/>
          <p:cNvGrpSpPr/>
          <p:nvPr/>
        </p:nvGrpSpPr>
        <p:grpSpPr>
          <a:xfrm>
            <a:off x="7156080" y="4768920"/>
            <a:ext cx="1899000" cy="795960"/>
            <a:chOff x="7156080" y="4768920"/>
            <a:chExt cx="1899000" cy="795960"/>
          </a:xfrm>
        </p:grpSpPr>
        <p:sp>
          <p:nvSpPr>
            <p:cNvPr id="461" name="Rettangolo 94"/>
            <p:cNvSpPr/>
            <p:nvPr/>
          </p:nvSpPr>
          <p:spPr>
            <a:xfrm>
              <a:off x="7156080" y="4882320"/>
              <a:ext cx="1899000" cy="68256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2" name="Rettangolo 95"/>
            <p:cNvSpPr/>
            <p:nvPr/>
          </p:nvSpPr>
          <p:spPr>
            <a:xfrm>
              <a:off x="7156080" y="4768920"/>
              <a:ext cx="1899000" cy="77364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Farmacia Ospedaliera 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(</a:t>
              </a:r>
              <a:r>
                <a:rPr lang="en-US" sz="7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dipende funzionalmente dal Direttore Sanitario</a:t>
              </a: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)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100000"/>
                </a:lnSpc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ssa Adriana IAQUINTA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50000"/>
                </a:lnSpc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50000"/>
                </a:lnSpc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522 del 29.05.2024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50000"/>
                </a:lnSpc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50000"/>
                </a:lnSpc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01.06.2024 al 31.05.2029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63" name="Gruppo 96"/>
          <p:cNvGrpSpPr/>
          <p:nvPr/>
        </p:nvGrpSpPr>
        <p:grpSpPr>
          <a:xfrm>
            <a:off x="7105320" y="5650200"/>
            <a:ext cx="1899000" cy="643680"/>
            <a:chOff x="7105320" y="5650200"/>
            <a:chExt cx="1899000" cy="643680"/>
          </a:xfrm>
        </p:grpSpPr>
        <p:sp>
          <p:nvSpPr>
            <p:cNvPr id="464" name="Rettangolo 97"/>
            <p:cNvSpPr/>
            <p:nvPr/>
          </p:nvSpPr>
          <p:spPr>
            <a:xfrm>
              <a:off x="7105320" y="5650200"/>
              <a:ext cx="1899000" cy="643680"/>
            </a:xfrm>
            <a:prstGeom prst="rect">
              <a:avLst/>
            </a:prstGeom>
            <a:solidFill>
              <a:srgbClr val="99ccff"/>
            </a:solidFill>
            <a:ln w="3175">
              <a:solidFill>
                <a:srgbClr val="000000"/>
              </a:solidFill>
              <a:round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5" name="Rettangolo 98"/>
            <p:cNvSpPr/>
            <p:nvPr/>
          </p:nvSpPr>
          <p:spPr>
            <a:xfrm>
              <a:off x="7105320" y="5664240"/>
              <a:ext cx="1899000" cy="629640"/>
            </a:xfrm>
            <a:prstGeom prst="rect">
              <a:avLst/>
            </a:prstGeom>
            <a:noFill/>
            <a:ln w="317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31104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Protesica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1104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ssa Simona DOMENICHINI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1064 del 12.12.24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16.12.24 al 15.12.2029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66" name="Gruppo 103"/>
          <p:cNvGrpSpPr/>
          <p:nvPr/>
        </p:nvGrpSpPr>
        <p:grpSpPr>
          <a:xfrm>
            <a:off x="1916640" y="5118480"/>
            <a:ext cx="1298160" cy="711720"/>
            <a:chOff x="1916640" y="5118480"/>
            <a:chExt cx="1298160" cy="711720"/>
          </a:xfrm>
        </p:grpSpPr>
        <p:sp>
          <p:nvSpPr>
            <p:cNvPr id="467" name="Rettangolo 104"/>
            <p:cNvSpPr/>
            <p:nvPr/>
          </p:nvSpPr>
          <p:spPr>
            <a:xfrm>
              <a:off x="1931040" y="5118480"/>
              <a:ext cx="1283760" cy="69660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8" name="Rettangolo 105"/>
            <p:cNvSpPr/>
            <p:nvPr/>
          </p:nvSpPr>
          <p:spPr>
            <a:xfrm>
              <a:off x="1916640" y="5133600"/>
              <a:ext cx="1283760" cy="69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Ospedale di Comunità di Sarzana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469" name="Connettore 1 119"/>
          <p:cNvCxnSpPr/>
          <p:nvPr/>
        </p:nvCxnSpPr>
        <p:spPr>
          <a:xfrm>
            <a:off x="791280" y="4852080"/>
            <a:ext cx="360" cy="2354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0" name="Connettore 1 127"/>
          <p:cNvCxnSpPr/>
          <p:nvPr/>
        </p:nvCxnSpPr>
        <p:spPr>
          <a:xfrm>
            <a:off x="2565720" y="4866120"/>
            <a:ext cx="360" cy="2527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1" name="Connettore 1 129"/>
          <p:cNvCxnSpPr/>
          <p:nvPr/>
        </p:nvCxnSpPr>
        <p:spPr>
          <a:xfrm>
            <a:off x="5315400" y="4880520"/>
            <a:ext cx="360" cy="11944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2" name="Connettore 1 134"/>
          <p:cNvCxnSpPr/>
          <p:nvPr/>
        </p:nvCxnSpPr>
        <p:spPr>
          <a:xfrm>
            <a:off x="6958440" y="4678560"/>
            <a:ext cx="360" cy="12844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3" name="Connettore 1 6"/>
          <p:cNvCxnSpPr/>
          <p:nvPr/>
        </p:nvCxnSpPr>
        <p:spPr>
          <a:xfrm>
            <a:off x="4211640" y="1590120"/>
            <a:ext cx="3600" cy="23799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4" name="Connettore 1 8"/>
          <p:cNvCxnSpPr/>
          <p:nvPr/>
        </p:nvCxnSpPr>
        <p:spPr>
          <a:xfrm>
            <a:off x="2354400" y="1905840"/>
            <a:ext cx="18777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5" name="Connettore 1 10"/>
          <p:cNvCxnSpPr/>
          <p:nvPr/>
        </p:nvCxnSpPr>
        <p:spPr>
          <a:xfrm flipH="1">
            <a:off x="4214880" y="1786320"/>
            <a:ext cx="75384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6" name="Connettore 1 99"/>
          <p:cNvCxnSpPr>
            <a:stCxn id="452" idx="3"/>
          </p:cNvCxnSpPr>
          <p:nvPr/>
        </p:nvCxnSpPr>
        <p:spPr>
          <a:xfrm>
            <a:off x="2354040" y="2535840"/>
            <a:ext cx="1852560" cy="180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7" name="Connettore 1 107"/>
          <p:cNvCxnSpPr/>
          <p:nvPr/>
        </p:nvCxnSpPr>
        <p:spPr>
          <a:xfrm>
            <a:off x="4231800" y="2135880"/>
            <a:ext cx="4809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8" name="Connettore 1 109"/>
          <p:cNvCxnSpPr>
            <a:stCxn id="435" idx="3"/>
          </p:cNvCxnSpPr>
          <p:nvPr/>
        </p:nvCxnSpPr>
        <p:spPr>
          <a:xfrm>
            <a:off x="3581640" y="3291480"/>
            <a:ext cx="6505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79" name="Connettore 1 110"/>
          <p:cNvCxnSpPr/>
          <p:nvPr/>
        </p:nvCxnSpPr>
        <p:spPr>
          <a:xfrm>
            <a:off x="4226760" y="3335040"/>
            <a:ext cx="4809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0" name="Connettore 1 21"/>
          <p:cNvCxnSpPr/>
          <p:nvPr/>
        </p:nvCxnSpPr>
        <p:spPr>
          <a:xfrm>
            <a:off x="797400" y="3867840"/>
            <a:ext cx="7044840" cy="388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1" name="Connettore 1 112"/>
          <p:cNvCxnSpPr/>
          <p:nvPr/>
        </p:nvCxnSpPr>
        <p:spPr>
          <a:xfrm flipH="1" flipV="1">
            <a:off x="5315400" y="5321880"/>
            <a:ext cx="198360" cy="10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2" name="Connettore 1 113"/>
          <p:cNvCxnSpPr/>
          <p:nvPr/>
        </p:nvCxnSpPr>
        <p:spPr>
          <a:xfrm flipH="1" flipV="1">
            <a:off x="5315760" y="6051240"/>
            <a:ext cx="198000" cy="10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3" name="Connettore 1 116"/>
          <p:cNvCxnSpPr/>
          <p:nvPr/>
        </p:nvCxnSpPr>
        <p:spPr>
          <a:xfrm flipH="1" flipV="1">
            <a:off x="6975000" y="5401080"/>
            <a:ext cx="198000" cy="10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4" name="Connettore 1 117"/>
          <p:cNvCxnSpPr/>
          <p:nvPr/>
        </p:nvCxnSpPr>
        <p:spPr>
          <a:xfrm flipH="1">
            <a:off x="6929280" y="5972040"/>
            <a:ext cx="194400" cy="75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5" name="Connettore 1 125"/>
          <p:cNvCxnSpPr/>
          <p:nvPr/>
        </p:nvCxnSpPr>
        <p:spPr>
          <a:xfrm>
            <a:off x="4206240" y="2578320"/>
            <a:ext cx="50148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6" name="Connettore 1 86"/>
          <p:cNvCxnSpPr>
            <a:endCxn id="441" idx="0"/>
          </p:cNvCxnSpPr>
          <p:nvPr/>
        </p:nvCxnSpPr>
        <p:spPr>
          <a:xfrm>
            <a:off x="797400" y="3874680"/>
            <a:ext cx="360" cy="1051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7" name="Connettore 1 124"/>
          <p:cNvCxnSpPr>
            <a:endCxn id="446" idx="0"/>
          </p:cNvCxnSpPr>
          <p:nvPr/>
        </p:nvCxnSpPr>
        <p:spPr>
          <a:xfrm>
            <a:off x="2549520" y="3887280"/>
            <a:ext cx="360" cy="925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8" name="Connettore 1 130"/>
          <p:cNvCxnSpPr/>
          <p:nvPr/>
        </p:nvCxnSpPr>
        <p:spPr>
          <a:xfrm>
            <a:off x="6126480" y="3900240"/>
            <a:ext cx="360" cy="968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89" name="Connettore 1 139"/>
          <p:cNvCxnSpPr/>
          <p:nvPr/>
        </p:nvCxnSpPr>
        <p:spPr>
          <a:xfrm>
            <a:off x="7841880" y="3906360"/>
            <a:ext cx="360" cy="871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grpSp>
        <p:nvGrpSpPr>
          <p:cNvPr id="490" name="Gruppo 131"/>
          <p:cNvGrpSpPr/>
          <p:nvPr/>
        </p:nvGrpSpPr>
        <p:grpSpPr>
          <a:xfrm>
            <a:off x="155520" y="5112000"/>
            <a:ext cx="1283760" cy="696600"/>
            <a:chOff x="155520" y="5112000"/>
            <a:chExt cx="1283760" cy="696600"/>
          </a:xfrm>
        </p:grpSpPr>
        <p:sp>
          <p:nvSpPr>
            <p:cNvPr id="491" name="Rettangolo 132"/>
            <p:cNvSpPr/>
            <p:nvPr/>
          </p:nvSpPr>
          <p:spPr>
            <a:xfrm>
              <a:off x="155520" y="5112000"/>
              <a:ext cx="1283760" cy="69660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2" name="Rettangolo 133"/>
            <p:cNvSpPr/>
            <p:nvPr/>
          </p:nvSpPr>
          <p:spPr>
            <a:xfrm>
              <a:off x="155520" y="5112000"/>
              <a:ext cx="1283760" cy="69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Ospedale di Comunità di Levanto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298"/>
                </a:spcAft>
              </a:pPr>
              <a:r>
                <a:rPr lang="en-US" sz="85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8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493" name="Immagine 67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2750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Immagine1"/>
          <p:cNvPicPr/>
          <p:nvPr/>
        </p:nvPicPr>
        <p:blipFill>
          <a:blip r:embed="rId2"/>
          <a:stretch/>
        </p:blipFill>
        <p:spPr>
          <a:xfrm>
            <a:off x="7231680" y="251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5" name="CasellaDiTesto 69"/>
          <p:cNvSpPr/>
          <p:nvPr/>
        </p:nvSpPr>
        <p:spPr>
          <a:xfrm>
            <a:off x="4722840" y="2866680"/>
            <a:ext cx="2747160" cy="946080"/>
          </a:xfrm>
          <a:prstGeom prst="rect">
            <a:avLst/>
          </a:prstGeom>
          <a:solidFill>
            <a:srgbClr val="ff0000"/>
          </a:soli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355680">
              <a:lnSpc>
                <a:spcPct val="90000"/>
              </a:lnSpc>
              <a:spcAft>
                <a:spcPts val="210"/>
              </a:spcAft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Professioni sanitarie area territoriale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Dirigente delle Professioni Sanitarie Infermieristiche 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Michela NARDINI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510 del 23.05.2025 Dal 01.08.2025</a:t>
            </a:r>
            <a:br>
              <a:rPr sz="600"/>
            </a:b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Dirigente delle Professioni Sanitarie della Riabilitazione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Dott.ssa Daniela BINELLI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427 del  24.04.2025 dal 05.05.2025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con funzioni di Disability Manager</a:t>
            </a:r>
            <a:endParaRPr lang="it-IT" sz="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E6EA4BED-3C32-4E03-9F13-992EEA1411D7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6" name="Diagram7"/>
          <p:cNvGraphicFramePr/>
          <p:nvPr>
            <p:extLst>
              <p:ext uri="{D42A27DB-BD31-4B8C-83A1-F6EECF244321}">
                <p14:modId xmlns:p14="http://schemas.microsoft.com/office/powerpoint/2010/main" val="4254227898"/>
              </p:ext>
            </p:extLst>
          </p:nvPr>
        </p:nvGraphicFramePr>
        <p:xfrm>
          <a:off x="457200" y="831960"/>
          <a:ext cx="8229240" cy="5316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497" name="Rettangolo 5"/>
          <p:cNvSpPr/>
          <p:nvPr/>
        </p:nvSpPr>
        <p:spPr>
          <a:xfrm>
            <a:off x="1294920" y="5403960"/>
            <a:ext cx="1316520" cy="53640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numCol="1" spcCol="1440" lIns="5040" rIns="5040" tIns="5040" bIns="5040" anchor="ctr">
            <a:noAutofit/>
          </a:bodyPr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Day hospital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r>
              <a:rPr lang="it-IT" sz="800" b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498" name="Connettore 1 6"/>
          <p:cNvCxnSpPr/>
          <p:nvPr/>
        </p:nvCxnSpPr>
        <p:spPr>
          <a:xfrm>
            <a:off x="1067760" y="5200560"/>
            <a:ext cx="360" cy="4280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grpSp>
        <p:nvGrpSpPr>
          <p:cNvPr id="499" name="Gruppo 11"/>
          <p:cNvGrpSpPr/>
          <p:nvPr/>
        </p:nvGrpSpPr>
        <p:grpSpPr>
          <a:xfrm>
            <a:off x="3233520" y="5510160"/>
            <a:ext cx="1441440" cy="555840"/>
            <a:chOff x="3233520" y="5510160"/>
            <a:chExt cx="1441440" cy="555840"/>
          </a:xfrm>
        </p:grpSpPr>
        <p:sp>
          <p:nvSpPr>
            <p:cNvPr id="500" name="Rettangolo 12"/>
            <p:cNvSpPr/>
            <p:nvPr/>
          </p:nvSpPr>
          <p:spPr>
            <a:xfrm>
              <a:off x="3283920" y="5547600"/>
              <a:ext cx="1292040" cy="518400"/>
            </a:xfrm>
            <a:prstGeom prst="rect">
              <a:avLst/>
            </a:prstGeom>
            <a:solidFill>
              <a:srgbClr val="4f81bd"/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1" name="Rettangolo 13"/>
            <p:cNvSpPr/>
            <p:nvPr/>
          </p:nvSpPr>
          <p:spPr>
            <a:xfrm>
              <a:off x="3233520" y="5510160"/>
              <a:ext cx="1441440" cy="53676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561"/>
                </a:spcAft>
              </a:pPr>
              <a:r>
                <a:rPr lang="it-IT" sz="1600" b="1" u="none" strike="noStrike">
                  <a:solidFill>
                    <a:srgbClr val="ff0000"/>
                  </a:solidFill>
                  <a:effectLst/>
                  <a:uFillTx/>
                  <a:latin typeface="Calibri"/>
                </a:rPr>
                <a:t> </a:t>
              </a: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</a:pP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Medicina penitenziaria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0"/>
                </a:lnSpc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Giulia Battistini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57200">
                <a:lnSpc>
                  <a:spcPct val="100000"/>
                </a:lnSpc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853 del 30.09.2024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57200">
                <a:lnSpc>
                  <a:spcPct val="100000"/>
                </a:lnSpc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 01.10.2024 al  30.09.2029 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02" name="Rettangolo 16"/>
          <p:cNvSpPr/>
          <p:nvPr/>
        </p:nvSpPr>
        <p:spPr>
          <a:xfrm>
            <a:off x="6146640" y="2869200"/>
            <a:ext cx="2044800" cy="752760"/>
          </a:xfrm>
          <a:prstGeom prst="rect">
            <a:avLst/>
          </a:prstGeom>
          <a:solidFill>
            <a:srgbClr val="ff0000"/>
          </a:soli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numCol="1" spcCol="1440" lIns="5040" rIns="5040" tIns="5040" bIns="5040" anchor="ctr">
            <a:noAutofit/>
          </a:bodyPr>
          <a:p>
            <a:pPr algn="ctr" defTabSz="35568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Psicologia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315"/>
              </a:spcAft>
            </a:pPr>
            <a:r>
              <a:rPr lang="it-IT" sz="900" b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 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cxnSp>
        <p:nvCxnSpPr>
          <p:cNvPr id="503" name="Connettore 1 17"/>
          <p:cNvCxnSpPr/>
          <p:nvPr/>
        </p:nvCxnSpPr>
        <p:spPr>
          <a:xfrm>
            <a:off x="3009960" y="5178600"/>
            <a:ext cx="360" cy="45000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04" name="Connettore 1 8"/>
          <p:cNvCxnSpPr/>
          <p:nvPr/>
        </p:nvCxnSpPr>
        <p:spPr>
          <a:xfrm>
            <a:off x="4541400" y="3002040"/>
            <a:ext cx="1605600" cy="43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05" name="Connettore 1 19"/>
          <p:cNvCxnSpPr/>
          <p:nvPr/>
        </p:nvCxnSpPr>
        <p:spPr>
          <a:xfrm>
            <a:off x="1067760" y="5628240"/>
            <a:ext cx="2271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06" name="Connettore 1 21"/>
          <p:cNvCxnSpPr/>
          <p:nvPr/>
        </p:nvCxnSpPr>
        <p:spPr>
          <a:xfrm>
            <a:off x="3009960" y="5628240"/>
            <a:ext cx="2271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pic>
        <p:nvPicPr>
          <p:cNvPr id="507" name="Immagine 14" descr="C:\Users\MPuppo\AppData\Local\Temp\dbac14c5-f839-4d6d-9350-6053b0524826_ATS.LIGURIA_LOGHI.zip.826\JPG\ATS.LIGURIA_LOGO_Primary.jpg"/>
          <p:cNvPicPr/>
          <p:nvPr/>
        </p:nvPicPr>
        <p:blipFill>
          <a:blip r:embed="rId6"/>
          <a:stretch/>
        </p:blipFill>
        <p:spPr>
          <a:xfrm>
            <a:off x="659520" y="3981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8" name="Immagine1"/>
          <p:cNvPicPr/>
          <p:nvPr/>
        </p:nvPicPr>
        <p:blipFill>
          <a:blip r:embed="rId7"/>
          <a:stretch/>
        </p:blipFill>
        <p:spPr>
          <a:xfrm>
            <a:off x="6864840" y="42228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344E5E63-47C6-4E43-9544-0F67B788272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CasellaDiTesto 12"/>
          <p:cNvSpPr/>
          <p:nvPr/>
        </p:nvSpPr>
        <p:spPr>
          <a:xfrm>
            <a:off x="2480040" y="1333800"/>
            <a:ext cx="3832560" cy="761400"/>
          </a:xfrm>
          <a:prstGeom prst="rect">
            <a:avLst/>
          </a:prstGeom>
          <a:solidFill>
            <a:srgbClr val="ffcccc"/>
          </a:soli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en-US" sz="10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DIPARTIMENTO TECNICO-AMMINISTRATIVO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050" b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Dott. Fabio CARGIOLLI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0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1292 del 30.12.2025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05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01.01.2026 al 30.06.2026</a:t>
            </a:r>
            <a:endParaRPr lang="it-IT" sz="10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10" name="Gruppo 13"/>
          <p:cNvGrpSpPr/>
          <p:nvPr/>
        </p:nvGrpSpPr>
        <p:grpSpPr>
          <a:xfrm>
            <a:off x="333360" y="1333800"/>
            <a:ext cx="1707840" cy="655560"/>
            <a:chOff x="333360" y="1333800"/>
            <a:chExt cx="1707840" cy="655560"/>
          </a:xfrm>
        </p:grpSpPr>
        <p:sp>
          <p:nvSpPr>
            <p:cNvPr id="511" name="Rettangolo 14"/>
            <p:cNvSpPr/>
            <p:nvPr/>
          </p:nvSpPr>
          <p:spPr>
            <a:xfrm>
              <a:off x="333360" y="1333800"/>
              <a:ext cx="1707840" cy="655560"/>
            </a:xfrm>
            <a:prstGeom prst="rect">
              <a:avLst/>
            </a:prstGeom>
            <a:gradFill rotWithShape="0">
              <a:gsLst>
                <a:gs pos="0">
                  <a:srgbClr val="a6e6ff"/>
                </a:gs>
                <a:gs pos="35000">
                  <a:srgbClr val="bfecff"/>
                </a:gs>
                <a:gs pos="100000">
                  <a:srgbClr val="e6f7ff"/>
                </a:gs>
              </a:gsLst>
              <a:lin ang="16200000"/>
            </a:gradFill>
            <a:ln>
              <a:solidFill>
                <a:srgbClr val="46aac4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2" name="Rettangolo 15"/>
            <p:cNvSpPr/>
            <p:nvPr/>
          </p:nvSpPr>
          <p:spPr>
            <a:xfrm>
              <a:off x="333360" y="1333800"/>
              <a:ext cx="1707840" cy="655560"/>
            </a:xfrm>
            <a:prstGeom prst="rect">
              <a:avLst/>
            </a:prstGeom>
            <a:gradFill rotWithShape="0">
              <a:gsLst>
                <a:gs pos="0">
                  <a:srgbClr val="a6e6ff"/>
                </a:gs>
                <a:gs pos="35000">
                  <a:srgbClr val="bfecff"/>
                </a:gs>
                <a:gs pos="100000">
                  <a:srgbClr val="e6f7ff"/>
                </a:gs>
              </a:gsLst>
              <a:lin ang="16200000"/>
            </a:gradFill>
            <a:ln>
              <a:solidFill>
                <a:srgbClr val="46aac4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/>
          </p:style>
          <p:txBody>
            <a:bodyPr numCol="1" spcCol="1440" lIns="9360" rIns="9360" tIns="9360" bIns="9360" anchor="ctr">
              <a:noAutofit/>
            </a:bodyPr>
            <a:p>
              <a:pPr algn="ctr" defTabSz="666720">
                <a:lnSpc>
                  <a:spcPct val="90000"/>
                </a:lnSpc>
                <a:spcAft>
                  <a:spcPts val="524"/>
                </a:spcAft>
              </a:pPr>
              <a:r>
                <a:rPr lang="it-IT" sz="1500" b="1" i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Segreteria direzione aziendale </a:t>
              </a:r>
              <a:r>
                <a:rPr lang="it-IT" sz="1200" b="1" i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(dall’1.01.2026 di Area)</a:t>
              </a:r>
              <a:endParaRPr lang="it-IT" sz="12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13" name="Gruppo 16"/>
          <p:cNvGrpSpPr/>
          <p:nvPr/>
        </p:nvGrpSpPr>
        <p:grpSpPr>
          <a:xfrm>
            <a:off x="39600" y="2458080"/>
            <a:ext cx="823320" cy="1666080"/>
            <a:chOff x="39600" y="2458080"/>
            <a:chExt cx="823320" cy="1666080"/>
          </a:xfrm>
        </p:grpSpPr>
        <p:sp>
          <p:nvSpPr>
            <p:cNvPr id="514" name="Rettangolo 17"/>
            <p:cNvSpPr/>
            <p:nvPr/>
          </p:nvSpPr>
          <p:spPr>
            <a:xfrm>
              <a:off x="39600" y="2458080"/>
              <a:ext cx="82332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5" name="Rettangolo 18"/>
            <p:cNvSpPr/>
            <p:nvPr/>
          </p:nvSpPr>
          <p:spPr>
            <a:xfrm>
              <a:off x="54360" y="2458080"/>
              <a:ext cx="80856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Gestione Risorse Umane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ssa Barbara GRAVERINI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511 del 30.6.2021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01.07.2021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al 30.06.2026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16" name="Gruppo 22"/>
          <p:cNvGrpSpPr/>
          <p:nvPr/>
        </p:nvGrpSpPr>
        <p:grpSpPr>
          <a:xfrm>
            <a:off x="1895040" y="2458080"/>
            <a:ext cx="939600" cy="1666080"/>
            <a:chOff x="1895040" y="2458080"/>
            <a:chExt cx="939600" cy="1666080"/>
          </a:xfrm>
        </p:grpSpPr>
        <p:sp>
          <p:nvSpPr>
            <p:cNvPr id="517" name="Rettangolo 23"/>
            <p:cNvSpPr/>
            <p:nvPr/>
          </p:nvSpPr>
          <p:spPr>
            <a:xfrm>
              <a:off x="1895040" y="2458080"/>
              <a:ext cx="93960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8" name="Rettangolo 24"/>
            <p:cNvSpPr/>
            <p:nvPr/>
          </p:nvSpPr>
          <p:spPr>
            <a:xfrm>
              <a:off x="1895040" y="2458080"/>
              <a:ext cx="93960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Gestione Risorse Economico Finanziarie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Luca RICCIARDI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1049 del 30.11.2022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 01.12.2022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al  30.11.2027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19" name="Gruppo 28"/>
          <p:cNvGrpSpPr/>
          <p:nvPr/>
        </p:nvGrpSpPr>
        <p:grpSpPr>
          <a:xfrm>
            <a:off x="3913560" y="2458080"/>
            <a:ext cx="957960" cy="1666080"/>
            <a:chOff x="3913560" y="2458080"/>
            <a:chExt cx="957960" cy="1666080"/>
          </a:xfrm>
        </p:grpSpPr>
        <p:sp>
          <p:nvSpPr>
            <p:cNvPr id="520" name="Rettangolo 29"/>
            <p:cNvSpPr/>
            <p:nvPr/>
          </p:nvSpPr>
          <p:spPr>
            <a:xfrm>
              <a:off x="3921120" y="2458080"/>
              <a:ext cx="95040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1" name="Rettangolo 30"/>
            <p:cNvSpPr/>
            <p:nvPr/>
          </p:nvSpPr>
          <p:spPr>
            <a:xfrm>
              <a:off x="3913560" y="2458080"/>
              <a:ext cx="95796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Gestione Tecnica f.f.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Arch. Valentina GATTI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 n. 473 del 15.05.2025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16.05.2025 al 15.02.2026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22" name="Gruppo 31"/>
          <p:cNvGrpSpPr/>
          <p:nvPr/>
        </p:nvGrpSpPr>
        <p:grpSpPr>
          <a:xfrm>
            <a:off x="4935600" y="2464560"/>
            <a:ext cx="945000" cy="1666080"/>
            <a:chOff x="4935600" y="2464560"/>
            <a:chExt cx="945000" cy="1666080"/>
          </a:xfrm>
        </p:grpSpPr>
        <p:sp>
          <p:nvSpPr>
            <p:cNvPr id="523" name="Rettangolo 32"/>
            <p:cNvSpPr/>
            <p:nvPr/>
          </p:nvSpPr>
          <p:spPr>
            <a:xfrm flipH="1">
              <a:off x="4935240" y="2464560"/>
              <a:ext cx="94500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4" name="Rettangolo 33"/>
            <p:cNvSpPr/>
            <p:nvPr/>
          </p:nvSpPr>
          <p:spPr>
            <a:xfrm flipH="1">
              <a:off x="4935240" y="2464560"/>
              <a:ext cx="94500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Ingegneria Clinica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Ing. Massimo CANEVARI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1001 del 07.12.2023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17.12.2023 al 16.12.2028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25" name="Gruppo 34"/>
          <p:cNvGrpSpPr/>
          <p:nvPr/>
        </p:nvGrpSpPr>
        <p:grpSpPr>
          <a:xfrm>
            <a:off x="5934240" y="2458080"/>
            <a:ext cx="887760" cy="1666080"/>
            <a:chOff x="5934240" y="2458080"/>
            <a:chExt cx="887760" cy="1666080"/>
          </a:xfrm>
        </p:grpSpPr>
        <p:sp>
          <p:nvSpPr>
            <p:cNvPr id="526" name="Rettangolo 35"/>
            <p:cNvSpPr/>
            <p:nvPr/>
          </p:nvSpPr>
          <p:spPr>
            <a:xfrm>
              <a:off x="5934240" y="2458080"/>
              <a:ext cx="88776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7" name="Rettangolo 36"/>
            <p:cNvSpPr/>
            <p:nvPr/>
          </p:nvSpPr>
          <p:spPr>
            <a:xfrm>
              <a:off x="5934240" y="2458080"/>
              <a:ext cx="88776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Sistema Informativo Aziendale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Manuele SICUTERI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n.602 del 29.6.2022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1.7.2022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Al 30.06.2027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28" name="Gruppo 37"/>
          <p:cNvGrpSpPr/>
          <p:nvPr/>
        </p:nvGrpSpPr>
        <p:grpSpPr>
          <a:xfrm>
            <a:off x="6912000" y="2464560"/>
            <a:ext cx="924480" cy="1666080"/>
            <a:chOff x="6912000" y="2464560"/>
            <a:chExt cx="924480" cy="1666080"/>
          </a:xfrm>
        </p:grpSpPr>
        <p:sp>
          <p:nvSpPr>
            <p:cNvPr id="529" name="Rettangolo 38"/>
            <p:cNvSpPr/>
            <p:nvPr/>
          </p:nvSpPr>
          <p:spPr>
            <a:xfrm>
              <a:off x="6912000" y="2464560"/>
              <a:ext cx="92448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0" name="Rettangolo 39"/>
            <p:cNvSpPr/>
            <p:nvPr/>
          </p:nvSpPr>
          <p:spPr>
            <a:xfrm>
              <a:off x="6912000" y="2464560"/>
              <a:ext cx="92448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840" rIns="6840" tIns="6840" bIns="6840" anchor="ctr">
              <a:noAutofit/>
            </a:bodyPr>
            <a:p>
              <a:pPr algn="ctr" defTabSz="46656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Controllo di Gestione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6656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31" name="Gruppo 40"/>
          <p:cNvGrpSpPr/>
          <p:nvPr/>
        </p:nvGrpSpPr>
        <p:grpSpPr>
          <a:xfrm>
            <a:off x="902160" y="2458080"/>
            <a:ext cx="901080" cy="1666080"/>
            <a:chOff x="902160" y="2458080"/>
            <a:chExt cx="901080" cy="1666080"/>
          </a:xfrm>
        </p:grpSpPr>
        <p:sp>
          <p:nvSpPr>
            <p:cNvPr id="532" name="Rettangolo 41"/>
            <p:cNvSpPr/>
            <p:nvPr/>
          </p:nvSpPr>
          <p:spPr>
            <a:xfrm>
              <a:off x="917640" y="2458080"/>
              <a:ext cx="88560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3" name="Rettangolo 42"/>
            <p:cNvSpPr/>
            <p:nvPr/>
          </p:nvSpPr>
          <p:spPr>
            <a:xfrm>
              <a:off x="902160" y="2458080"/>
              <a:ext cx="88560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Affari Generali e Legali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Fabio CARGIOLLI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654 del 13.7.2022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16.07.2022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al 15.07.2027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34" name="Gruppo 47"/>
          <p:cNvGrpSpPr/>
          <p:nvPr/>
        </p:nvGrpSpPr>
        <p:grpSpPr>
          <a:xfrm>
            <a:off x="2886840" y="2458080"/>
            <a:ext cx="951840" cy="1666080"/>
            <a:chOff x="2886840" y="2458080"/>
            <a:chExt cx="951840" cy="1666080"/>
          </a:xfrm>
        </p:grpSpPr>
        <p:sp>
          <p:nvSpPr>
            <p:cNvPr id="535" name="Rettangolo 48"/>
            <p:cNvSpPr/>
            <p:nvPr/>
          </p:nvSpPr>
          <p:spPr>
            <a:xfrm>
              <a:off x="2894040" y="2458080"/>
              <a:ext cx="94464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6" name="Rettangolo 49"/>
            <p:cNvSpPr/>
            <p:nvPr/>
          </p:nvSpPr>
          <p:spPr>
            <a:xfrm>
              <a:off x="2886840" y="2458080"/>
              <a:ext cx="944640" cy="16660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57200">
                <a:lnSpc>
                  <a:spcPct val="100000"/>
                </a:lnSpc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Programmazione e Gestione Acquisti, Gestione magazzino economale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Marco LUGLI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57200">
                <a:lnSpc>
                  <a:spcPct val="100000"/>
                </a:lnSpc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828 del 26.09.2024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57200">
                <a:lnSpc>
                  <a:spcPct val="100000"/>
                </a:lnSpc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 01.10.2024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57200">
                <a:lnSpc>
                  <a:spcPct val="100000"/>
                </a:lnSpc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al  30.09.2029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37" name="Gruppo 50"/>
          <p:cNvGrpSpPr/>
          <p:nvPr/>
        </p:nvGrpSpPr>
        <p:grpSpPr>
          <a:xfrm>
            <a:off x="7913160" y="2464560"/>
            <a:ext cx="930600" cy="1932480"/>
            <a:chOff x="7913160" y="2464560"/>
            <a:chExt cx="930600" cy="1932480"/>
          </a:xfrm>
        </p:grpSpPr>
        <p:sp>
          <p:nvSpPr>
            <p:cNvPr id="538" name="Rettangolo 51"/>
            <p:cNvSpPr/>
            <p:nvPr/>
          </p:nvSpPr>
          <p:spPr>
            <a:xfrm>
              <a:off x="7913160" y="2464560"/>
              <a:ext cx="930600" cy="183456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9" name="Rettangolo 52"/>
            <p:cNvSpPr/>
            <p:nvPr/>
          </p:nvSpPr>
          <p:spPr>
            <a:xfrm>
              <a:off x="7913160" y="2464560"/>
              <a:ext cx="930600" cy="193248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Processi Amministrativi Ospedale-Territorio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Dott.ssa Laura PIERAZZINI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511 del 30.06.2021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01.07.2021 al 30.06.2026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40" name="Gruppo 53"/>
          <p:cNvGrpSpPr/>
          <p:nvPr/>
        </p:nvGrpSpPr>
        <p:grpSpPr>
          <a:xfrm>
            <a:off x="8163720" y="4485240"/>
            <a:ext cx="819720" cy="963000"/>
            <a:chOff x="8163720" y="4485240"/>
            <a:chExt cx="819720" cy="963000"/>
          </a:xfrm>
        </p:grpSpPr>
        <p:sp>
          <p:nvSpPr>
            <p:cNvPr id="541" name="Rettangolo 54"/>
            <p:cNvSpPr/>
            <p:nvPr/>
          </p:nvSpPr>
          <p:spPr>
            <a:xfrm>
              <a:off x="8163720" y="4485240"/>
              <a:ext cx="819720" cy="963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2" name="Rettangolo 55"/>
            <p:cNvSpPr/>
            <p:nvPr/>
          </p:nvSpPr>
          <p:spPr>
            <a:xfrm>
              <a:off x="8163720" y="4490640"/>
              <a:ext cx="810720" cy="92700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numCol="1" spcCol="1440" lIns="6840" rIns="6840" tIns="6840" bIns="6840" anchor="ctr">
              <a:noAutofit/>
            </a:bodyPr>
            <a:p>
              <a:pPr algn="ctr" defTabSz="46656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Coordinamento amministrativo del presidio ospedaliero del Levante 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6656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543" name="Connettore 1 57"/>
          <p:cNvCxnSpPr/>
          <p:nvPr/>
        </p:nvCxnSpPr>
        <p:spPr>
          <a:xfrm>
            <a:off x="7977240" y="4397400"/>
            <a:ext cx="360" cy="2739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44" name="Connettore 1 59"/>
          <p:cNvCxnSpPr/>
          <p:nvPr/>
        </p:nvCxnSpPr>
        <p:spPr>
          <a:xfrm flipV="1">
            <a:off x="7995240" y="4656600"/>
            <a:ext cx="168840" cy="720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grpSp>
        <p:nvGrpSpPr>
          <p:cNvPr id="545" name="Gruppo 60"/>
          <p:cNvGrpSpPr/>
          <p:nvPr/>
        </p:nvGrpSpPr>
        <p:grpSpPr>
          <a:xfrm>
            <a:off x="7051680" y="4265280"/>
            <a:ext cx="784800" cy="800640"/>
            <a:chOff x="7051680" y="4265280"/>
            <a:chExt cx="784800" cy="800640"/>
          </a:xfrm>
        </p:grpSpPr>
        <p:sp>
          <p:nvSpPr>
            <p:cNvPr id="546" name="Rettangolo 61"/>
            <p:cNvSpPr/>
            <p:nvPr/>
          </p:nvSpPr>
          <p:spPr>
            <a:xfrm>
              <a:off x="7051680" y="4265280"/>
              <a:ext cx="784800" cy="800640"/>
            </a:xfrm>
            <a:prstGeom prst="rect">
              <a:avLst/>
            </a:prstGeom>
            <a:solidFill>
              <a:srgbClr val="99ccff"/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7" name="Rettangolo 62"/>
            <p:cNvSpPr/>
            <p:nvPr/>
          </p:nvSpPr>
          <p:spPr>
            <a:xfrm>
              <a:off x="7051680" y="4265280"/>
              <a:ext cx="784800" cy="80064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numCol="1" spcCol="1440" lIns="6840" rIns="6840" tIns="6840" bIns="6840" anchor="ctr">
              <a:noAutofit/>
            </a:bodyPr>
            <a:p>
              <a:pPr algn="ctr" defTabSz="48888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 Sviluppo e monitoraggio progetti innovativi aziendali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548" name="Connettore 1 63"/>
          <p:cNvCxnSpPr/>
          <p:nvPr/>
        </p:nvCxnSpPr>
        <p:spPr>
          <a:xfrm>
            <a:off x="6994440" y="4124160"/>
            <a:ext cx="360" cy="54720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49" name="Connettore 1 64"/>
          <p:cNvCxnSpPr>
            <a:endCxn id="547" idx="1"/>
          </p:cNvCxnSpPr>
          <p:nvPr/>
        </p:nvCxnSpPr>
        <p:spPr>
          <a:xfrm>
            <a:off x="7008840" y="4647600"/>
            <a:ext cx="43200" cy="18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grpSp>
        <p:nvGrpSpPr>
          <p:cNvPr id="550" name="Gruppo 66"/>
          <p:cNvGrpSpPr/>
          <p:nvPr/>
        </p:nvGrpSpPr>
        <p:grpSpPr>
          <a:xfrm>
            <a:off x="4163040" y="4281480"/>
            <a:ext cx="859320" cy="800640"/>
            <a:chOff x="4163040" y="4281480"/>
            <a:chExt cx="859320" cy="800640"/>
          </a:xfrm>
        </p:grpSpPr>
        <p:sp>
          <p:nvSpPr>
            <p:cNvPr id="551" name="Rettangolo 67"/>
            <p:cNvSpPr/>
            <p:nvPr/>
          </p:nvSpPr>
          <p:spPr>
            <a:xfrm>
              <a:off x="4163040" y="4281480"/>
              <a:ext cx="859320" cy="80064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2" name="Rettangolo 68"/>
            <p:cNvSpPr/>
            <p:nvPr/>
          </p:nvSpPr>
          <p:spPr>
            <a:xfrm>
              <a:off x="4163040" y="4281480"/>
              <a:ext cx="859320" cy="80064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Patrimonio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553" name="Connettore 1 69"/>
          <p:cNvCxnSpPr/>
          <p:nvPr/>
        </p:nvCxnSpPr>
        <p:spPr>
          <a:xfrm>
            <a:off x="4076280" y="4135320"/>
            <a:ext cx="360" cy="5468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54" name="Connettore 1 70"/>
          <p:cNvCxnSpPr/>
          <p:nvPr/>
        </p:nvCxnSpPr>
        <p:spPr>
          <a:xfrm>
            <a:off x="4076280" y="4704840"/>
            <a:ext cx="871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grpSp>
        <p:nvGrpSpPr>
          <p:cNvPr id="555" name="Gruppo 71"/>
          <p:cNvGrpSpPr/>
          <p:nvPr/>
        </p:nvGrpSpPr>
        <p:grpSpPr>
          <a:xfrm>
            <a:off x="1035360" y="4309920"/>
            <a:ext cx="859320" cy="789480"/>
            <a:chOff x="1035360" y="4309920"/>
            <a:chExt cx="859320" cy="789480"/>
          </a:xfrm>
        </p:grpSpPr>
        <p:sp>
          <p:nvSpPr>
            <p:cNvPr id="556" name="Rettangolo 72"/>
            <p:cNvSpPr/>
            <p:nvPr/>
          </p:nvSpPr>
          <p:spPr>
            <a:xfrm>
              <a:off x="1035360" y="4309920"/>
              <a:ext cx="859320" cy="789480"/>
            </a:xfrm>
            <a:prstGeom prst="rect">
              <a:avLst/>
            </a:prstGeom>
            <a:solidFill>
              <a:srgbClr val="99ccff"/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7" name="Rettangolo 73"/>
            <p:cNvSpPr/>
            <p:nvPr/>
          </p:nvSpPr>
          <p:spPr>
            <a:xfrm>
              <a:off x="1035360" y="4309920"/>
              <a:ext cx="859320" cy="789480"/>
            </a:xfrm>
            <a:prstGeom prst="rect">
              <a:avLst/>
            </a:prstGeom>
            <a:gradFill rotWithShape="0">
              <a:gsLst>
                <a:gs pos="0">
                  <a:srgbClr val="a4c1ff"/>
                </a:gs>
                <a:gs pos="35000">
                  <a:srgbClr val="bfd4fe"/>
                </a:gs>
                <a:gs pos="100000">
                  <a:srgbClr val="e5efff"/>
                </a:gs>
              </a:gsLst>
              <a:lin ang="16200000"/>
            </a:gradFill>
            <a:ln>
              <a:solidFill>
                <a:srgbClr val="4a7ebb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 Contratti e convenzioni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VACANTE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558" name="Connettore 1 74"/>
          <p:cNvCxnSpPr/>
          <p:nvPr/>
        </p:nvCxnSpPr>
        <p:spPr>
          <a:xfrm>
            <a:off x="978840" y="4124160"/>
            <a:ext cx="360" cy="54720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59" name="Connettore 1 75"/>
          <p:cNvCxnSpPr/>
          <p:nvPr/>
        </p:nvCxnSpPr>
        <p:spPr>
          <a:xfrm>
            <a:off x="978840" y="4666680"/>
            <a:ext cx="5688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0" name="Connettore 1 80"/>
          <p:cNvCxnSpPr/>
          <p:nvPr/>
        </p:nvCxnSpPr>
        <p:spPr>
          <a:xfrm>
            <a:off x="442440" y="2280600"/>
            <a:ext cx="79045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1" name="Connettore 1 81"/>
          <p:cNvCxnSpPr/>
          <p:nvPr/>
        </p:nvCxnSpPr>
        <p:spPr>
          <a:xfrm>
            <a:off x="451080" y="2269800"/>
            <a:ext cx="360" cy="1843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2" name="Connettore 1 84"/>
          <p:cNvCxnSpPr>
            <a:endCxn id="533" idx="0"/>
          </p:cNvCxnSpPr>
          <p:nvPr/>
        </p:nvCxnSpPr>
        <p:spPr>
          <a:xfrm>
            <a:off x="1344240" y="2280600"/>
            <a:ext cx="1080" cy="1778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3" name="Connettore 1 86"/>
          <p:cNvCxnSpPr/>
          <p:nvPr/>
        </p:nvCxnSpPr>
        <p:spPr>
          <a:xfrm>
            <a:off x="2363760" y="2280600"/>
            <a:ext cx="360" cy="1843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4" name="Connettore 1 89"/>
          <p:cNvCxnSpPr>
            <a:endCxn id="536" idx="0"/>
          </p:cNvCxnSpPr>
          <p:nvPr/>
        </p:nvCxnSpPr>
        <p:spPr>
          <a:xfrm>
            <a:off x="3350520" y="2280600"/>
            <a:ext cx="9000" cy="1778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5" name="Connettore 1 95"/>
          <p:cNvCxnSpPr/>
          <p:nvPr/>
        </p:nvCxnSpPr>
        <p:spPr>
          <a:xfrm flipH="1">
            <a:off x="5408280" y="2280600"/>
            <a:ext cx="720" cy="2062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6" name="Connettore 1 100"/>
          <p:cNvCxnSpPr>
            <a:endCxn id="527" idx="0"/>
          </p:cNvCxnSpPr>
          <p:nvPr/>
        </p:nvCxnSpPr>
        <p:spPr>
          <a:xfrm flipH="1">
            <a:off x="6378120" y="2269800"/>
            <a:ext cx="720" cy="1886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7" name="Connettore 1 101"/>
          <p:cNvCxnSpPr>
            <a:endCxn id="530" idx="0"/>
          </p:cNvCxnSpPr>
          <p:nvPr/>
        </p:nvCxnSpPr>
        <p:spPr>
          <a:xfrm>
            <a:off x="7374240" y="2280600"/>
            <a:ext cx="360" cy="1843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8" name="Connettore 1 102"/>
          <p:cNvCxnSpPr/>
          <p:nvPr/>
        </p:nvCxnSpPr>
        <p:spPr>
          <a:xfrm>
            <a:off x="8345880" y="2280600"/>
            <a:ext cx="360" cy="2203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69" name="Connettore 1 104"/>
          <p:cNvCxnSpPr>
            <a:stCxn id="509" idx="2"/>
            <a:endCxn id="520" idx="0"/>
          </p:cNvCxnSpPr>
          <p:nvPr/>
        </p:nvCxnSpPr>
        <p:spPr>
          <a:xfrm>
            <a:off x="4396320" y="2095200"/>
            <a:ext cx="360" cy="3632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570" name="Connettore 1 112"/>
          <p:cNvCxnSpPr>
            <a:stCxn id="509" idx="1"/>
          </p:cNvCxnSpPr>
          <p:nvPr/>
        </p:nvCxnSpPr>
        <p:spPr>
          <a:xfrm flipH="1" flipV="1">
            <a:off x="2041200" y="1703520"/>
            <a:ext cx="439200" cy="115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graphicFrame>
        <p:nvGraphicFramePr>
          <p:cNvPr id="571" name="Tabella 1"/>
          <p:cNvGraphicFramePr/>
          <p:nvPr/>
        </p:nvGraphicFramePr>
        <p:xfrm>
          <a:off x="1657440" y="933480"/>
          <a:ext cx="6095520" cy="370800"/>
        </p:xfrm>
        <a:graphic>
          <a:graphicData uri="http://schemas.openxmlformats.org/drawingml/2006/table">
            <a:tbl>
              <a:tblPr/>
              <a:tblGrid>
                <a:gridCol w="609588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it-IT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Strutture afferenti alla Direzione Amministrativa</a:t>
                      </a:r>
                      <a:endParaRPr lang="it-IT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572" name="Immagine 65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05160" y="24048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3" name="Immagine1"/>
          <p:cNvPicPr/>
          <p:nvPr/>
        </p:nvPicPr>
        <p:blipFill>
          <a:blip r:embed="rId2"/>
          <a:stretch/>
        </p:blipFill>
        <p:spPr>
          <a:xfrm>
            <a:off x="7249680" y="24408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2"/>
          </p:nvPr>
        </p:nvSpPr>
        <p:spPr/>
        <p:txBody>
          <a:bodyPr/>
          <a:p>
            <a:fld id="{161A2242-AE4B-4B26-9BA9-F141F16B2FF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CustomShape 1"/>
          <p:cNvSpPr/>
          <p:nvPr/>
        </p:nvSpPr>
        <p:spPr>
          <a:xfrm>
            <a:off x="457200" y="813600"/>
            <a:ext cx="8228520" cy="540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5" name="CustomShape 2"/>
          <p:cNvSpPr/>
          <p:nvPr/>
        </p:nvSpPr>
        <p:spPr>
          <a:xfrm>
            <a:off x="1951200" y="243720"/>
            <a:ext cx="5607360" cy="37296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2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DIRIGENTI AREA PROFESSIONALE TECNICA E AMMINISTRATIVA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6" name="CustomShape 3"/>
          <p:cNvSpPr/>
          <p:nvPr/>
        </p:nvSpPr>
        <p:spPr>
          <a:xfrm>
            <a:off x="524880" y="1464480"/>
            <a:ext cx="1878840" cy="5695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GESTIONE RISORSE UMANE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7" name="CustomShape 4"/>
          <p:cNvSpPr/>
          <p:nvPr/>
        </p:nvSpPr>
        <p:spPr>
          <a:xfrm>
            <a:off x="3368160" y="941760"/>
            <a:ext cx="4190040" cy="67212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di consulenza e studio Programmazione fabbisogni acquisizione risorse umane e rapporti con Enti/Asl per procedure condivise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Dott. ssa Emanuela CAPPELLI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953 del 03.12.2021</a:t>
            </a: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Arial"/>
                <a:ea typeface="DejaVu Sans"/>
              </a:rPr>
              <a:t> - </a:t>
            </a: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01.12.2021 al 30.11.2026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8" name="CustomShape 7"/>
          <p:cNvSpPr/>
          <p:nvPr/>
        </p:nvSpPr>
        <p:spPr>
          <a:xfrm>
            <a:off x="3358800" y="1728360"/>
            <a:ext cx="4170240" cy="61128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di consulenza e studio Organizzazione e sviluppo risorse umane, applicazioni contrattuali e gestione istituti giuridici del personale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Dott. ssa Alessandra OLIVIERI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953 del 03.12.2021</a:t>
            </a: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Arial"/>
                <a:ea typeface="DejaVu Sans"/>
              </a:rPr>
              <a:t> - </a:t>
            </a: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01.12.2021 al 30.11.2026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9" name="CustomShape 8"/>
          <p:cNvSpPr/>
          <p:nvPr/>
        </p:nvSpPr>
        <p:spPr>
          <a:xfrm>
            <a:off x="537120" y="2308320"/>
            <a:ext cx="1878840" cy="5695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GESTIONE RISORSE ECONOMICO FINANZIARIE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0" name="CustomShape 9"/>
          <p:cNvSpPr/>
          <p:nvPr/>
        </p:nvSpPr>
        <p:spPr>
          <a:xfrm>
            <a:off x="2399760" y="2642760"/>
            <a:ext cx="972000" cy="360"/>
          </a:xfrm>
          <a:custGeom>
            <a:avLst/>
            <a:gdLst>
              <a:gd name="textAreaLeft" fmla="*/ 0 w 972000"/>
              <a:gd name="textAreaRight" fmla="*/ 972360 w 972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triangle" w="med"/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280" bIns="-44280" anchor="t">
            <a:noAutofit/>
          </a:bodyPr>
          <a:p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1" name="CustomShape 10"/>
          <p:cNvSpPr/>
          <p:nvPr/>
        </p:nvSpPr>
        <p:spPr>
          <a:xfrm>
            <a:off x="3348000" y="2434320"/>
            <a:ext cx="4190040" cy="44352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Monitoraggio economici, adempimenti fiscali  e ciclo attivo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Dott. Matteo FONTANA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Del.  797 del 05.09.2024 - dal 01.09.2023 al 31.08.2028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2" name="CustomShape 11"/>
          <p:cNvSpPr/>
          <p:nvPr/>
        </p:nvSpPr>
        <p:spPr>
          <a:xfrm>
            <a:off x="524880" y="3083760"/>
            <a:ext cx="1878840" cy="5695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URP E ATTIVITA’ AMMINISTRATIVE OSPEDALE - TERRITORIO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3" name="CustomShape 13"/>
          <p:cNvSpPr/>
          <p:nvPr/>
        </p:nvSpPr>
        <p:spPr>
          <a:xfrm>
            <a:off x="3344760" y="2979720"/>
            <a:ext cx="4190040" cy="95976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di alta specializzazione Gestione delle Convenzioni e degli Accordi Contrattuali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Dott. Carlo OLIVA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953 del 03.12.2021 – dal 01.12.2021 al 30.11.2026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Organizzazione delle attività amm.ve dei servizi all’utenza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Dott.ssa Sabrina  CERRETTI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514 del 23.05.2025 - dal 01.08.2024 al 31.07.2029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4" name="CustomShape 14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1E29489E-283C-458F-97F2-C91298F9FB6C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5" name="CustomShape 9"/>
          <p:cNvSpPr/>
          <p:nvPr/>
        </p:nvSpPr>
        <p:spPr>
          <a:xfrm>
            <a:off x="2399760" y="3368520"/>
            <a:ext cx="972000" cy="360"/>
          </a:xfrm>
          <a:custGeom>
            <a:avLst/>
            <a:gdLst>
              <a:gd name="textAreaLeft" fmla="*/ 0 w 972000"/>
              <a:gd name="textAreaRight" fmla="*/ 972360 w 972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triangle" w="med"/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280" bIns="-44280" anchor="t">
            <a:noAutofit/>
          </a:bodyPr>
          <a:p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586" name="Connettore 2 4"/>
          <p:cNvCxnSpPr>
            <a:stCxn id="576" idx="3"/>
            <a:endCxn id="577" idx="1"/>
          </p:cNvCxnSpPr>
          <p:nvPr/>
        </p:nvCxnSpPr>
        <p:spPr>
          <a:xfrm flipV="1">
            <a:off x="2403720" y="1278000"/>
            <a:ext cx="964800" cy="471600"/>
          </a:xfrm>
          <a:prstGeom prst="straightConnector1">
            <a:avLst/>
          </a:prstGeom>
          <a:ln w="22225">
            <a:solidFill>
              <a:srgbClr val="4f81bd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587" name="Connettore 2 20"/>
          <p:cNvCxnSpPr>
            <a:stCxn id="576" idx="3"/>
            <a:endCxn id="578" idx="1"/>
          </p:cNvCxnSpPr>
          <p:nvPr/>
        </p:nvCxnSpPr>
        <p:spPr>
          <a:xfrm>
            <a:off x="2403720" y="1749240"/>
            <a:ext cx="955440" cy="285120"/>
          </a:xfrm>
          <a:prstGeom prst="straightConnector1">
            <a:avLst/>
          </a:prstGeom>
          <a:ln w="22225">
            <a:solidFill>
              <a:srgbClr val="4f81bd"/>
            </a:solidFill>
            <a:round/>
            <a:headEnd len="med" type="triangle" w="med"/>
            <a:tailEnd len="med" type="triangle" w="med"/>
          </a:ln>
        </p:spPr>
      </p:cxnSp>
      <p:sp>
        <p:nvSpPr>
          <p:cNvPr id="588" name="CustomShape 3"/>
          <p:cNvSpPr/>
          <p:nvPr/>
        </p:nvSpPr>
        <p:spPr>
          <a:xfrm>
            <a:off x="572400" y="4729320"/>
            <a:ext cx="1843200" cy="597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GESTIONE TECNICA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9" name="CustomShape 4"/>
          <p:cNvSpPr/>
          <p:nvPr/>
        </p:nvSpPr>
        <p:spPr>
          <a:xfrm>
            <a:off x="3350160" y="4560120"/>
            <a:ext cx="4190040" cy="33804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Settore impianti e funzioni di energy manager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0" name="CustomShape 7"/>
          <p:cNvSpPr/>
          <p:nvPr/>
        </p:nvSpPr>
        <p:spPr>
          <a:xfrm>
            <a:off x="3332160" y="4989960"/>
            <a:ext cx="4179240" cy="49500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Settore Edilizia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Dirigente Arch. Valentina GATTI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418 del 24.04.2025 – dal 01.10.2023 al 30.09.2028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1" name="PlaceHolder 1"/>
          <p:cNvSpPr>
            <a:spLocks noGrp="1"/>
          </p:cNvSpPr>
          <p:nvPr>
            <p:ph type="sldNum" idx="4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endParaRPr lang="it-IT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CustomShape 4"/>
          <p:cNvSpPr/>
          <p:nvPr/>
        </p:nvSpPr>
        <p:spPr>
          <a:xfrm>
            <a:off x="3344760" y="4031280"/>
            <a:ext cx="4190040" cy="41904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Studio e monitoraggio contenzioso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Dott. Daniele TOSI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997 del 30.10.2025 – dal 01.08.2025 al 31.07.2030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3" name="CustomShape 3"/>
          <p:cNvSpPr/>
          <p:nvPr/>
        </p:nvSpPr>
        <p:spPr>
          <a:xfrm>
            <a:off x="576360" y="3941640"/>
            <a:ext cx="1843200" cy="597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AFFARI GEN. E LEGALI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4" name="CustomShape 9"/>
          <p:cNvSpPr/>
          <p:nvPr/>
        </p:nvSpPr>
        <p:spPr>
          <a:xfrm>
            <a:off x="2404080" y="4241160"/>
            <a:ext cx="972000" cy="360"/>
          </a:xfrm>
          <a:custGeom>
            <a:avLst/>
            <a:gdLst>
              <a:gd name="textAreaLeft" fmla="*/ 0 w 972000"/>
              <a:gd name="textAreaRight" fmla="*/ 972360 w 972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triangle" w="med"/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280" bIns="-44280" anchor="t">
            <a:noAutofit/>
          </a:bodyPr>
          <a:p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5" name="CustomShape 9"/>
          <p:cNvSpPr/>
          <p:nvPr/>
        </p:nvSpPr>
        <p:spPr>
          <a:xfrm flipV="1">
            <a:off x="2451600" y="4725720"/>
            <a:ext cx="892440" cy="264240"/>
          </a:xfrm>
          <a:custGeom>
            <a:avLst/>
            <a:gdLst>
              <a:gd name="textAreaLeft" fmla="*/ 0 w 892440"/>
              <a:gd name="textAreaRight" fmla="*/ 892800 w 892440"/>
              <a:gd name="textAreaTop" fmla="*/ 360 h 264240"/>
              <a:gd name="textAreaBottom" fmla="*/ 264960 h 264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triangle" w="med"/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6" name="CustomShape 9"/>
          <p:cNvSpPr/>
          <p:nvPr/>
        </p:nvSpPr>
        <p:spPr>
          <a:xfrm>
            <a:off x="2403360" y="4989960"/>
            <a:ext cx="892440" cy="231480"/>
          </a:xfrm>
          <a:custGeom>
            <a:avLst/>
            <a:gdLst>
              <a:gd name="textAreaLeft" fmla="*/ 0 w 892440"/>
              <a:gd name="textAreaRight" fmla="*/ 892800 w 892440"/>
              <a:gd name="textAreaTop" fmla="*/ 0 h 231480"/>
              <a:gd name="textAreaBottom" fmla="*/ 231840 h 2314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triangle" w="med"/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7" name="CustomShape 7"/>
          <p:cNvSpPr/>
          <p:nvPr/>
        </p:nvSpPr>
        <p:spPr>
          <a:xfrm>
            <a:off x="3360960" y="5598360"/>
            <a:ext cx="4179240" cy="37512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Dirigente Ing. Biomedico Sara PEZZINI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Del.   718 del 07.08.2025 dal 01.09.2025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8" name="CustomShape 3"/>
          <p:cNvSpPr/>
          <p:nvPr/>
        </p:nvSpPr>
        <p:spPr>
          <a:xfrm>
            <a:off x="576360" y="5528880"/>
            <a:ext cx="1843200" cy="48960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INGEGNERIA CLINICA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9" name="CustomShape 9"/>
          <p:cNvSpPr/>
          <p:nvPr/>
        </p:nvSpPr>
        <p:spPr>
          <a:xfrm>
            <a:off x="2416320" y="5785560"/>
            <a:ext cx="972000" cy="360"/>
          </a:xfrm>
          <a:custGeom>
            <a:avLst/>
            <a:gdLst>
              <a:gd name="textAreaLeft" fmla="*/ 0 w 972000"/>
              <a:gd name="textAreaRight" fmla="*/ 972360 w 972000"/>
              <a:gd name="textAreaTop" fmla="*/ 0 h 360"/>
              <a:gd name="textAreaBottom" fmla="*/ 720 h 3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f81bd"/>
            </a:solidFill>
            <a:round/>
            <a:headEnd len="med" type="triangle" w="med"/>
            <a:tailEnd len="med" type="triangle" w="med"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-44280" bIns="-44280" anchor="t">
            <a:noAutofit/>
          </a:bodyPr>
          <a:p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00" name="Immagine 27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576360" y="24372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1" name="Immagine1"/>
          <p:cNvPicPr/>
          <p:nvPr/>
        </p:nvPicPr>
        <p:blipFill>
          <a:blip r:embed="rId2"/>
          <a:stretch/>
        </p:blipFill>
        <p:spPr>
          <a:xfrm>
            <a:off x="7931880" y="236160"/>
            <a:ext cx="1006920" cy="41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CustomShape 1"/>
          <p:cNvSpPr/>
          <p:nvPr/>
        </p:nvSpPr>
        <p:spPr>
          <a:xfrm>
            <a:off x="457200" y="1090440"/>
            <a:ext cx="822852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3" name="CustomShape 17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A0A1EF6B-9E86-4D25-BD09-471FB95E6858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4" name="CustomShape 8"/>
          <p:cNvSpPr/>
          <p:nvPr/>
        </p:nvSpPr>
        <p:spPr>
          <a:xfrm>
            <a:off x="457200" y="3331440"/>
            <a:ext cx="2350440" cy="5115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DIREZIONE GENERALE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5" name="CustomShape 10"/>
          <p:cNvSpPr/>
          <p:nvPr/>
        </p:nvSpPr>
        <p:spPr>
          <a:xfrm>
            <a:off x="3439080" y="3229560"/>
            <a:ext cx="4658040" cy="71532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Esperto in gestione ed Organizzazione Ufficio Stampa e Relazioni con il pubblico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Dott.ssa Alessandra BIANCO (Giornalista)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n. 1142 del 10.12.2025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01.06.2025 al 31.05.2030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6" name="CustomShape 11"/>
          <p:cNvSpPr/>
          <p:nvPr/>
        </p:nvSpPr>
        <p:spPr>
          <a:xfrm>
            <a:off x="457200" y="1057320"/>
            <a:ext cx="2350440" cy="5065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PROGRAMMAZIONE E GESTIONE ACQUISTI, GESTIONE MAGAZZINO ECONOMALE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7" name="CustomShape 13"/>
          <p:cNvSpPr/>
          <p:nvPr/>
        </p:nvSpPr>
        <p:spPr>
          <a:xfrm>
            <a:off x="3413880" y="1126080"/>
            <a:ext cx="4658040" cy="41868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Gestione procedure affidamenti servizi/attrezzature e dispositivi medici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608" name="Connettore 2 25"/>
          <p:cNvCxnSpPr/>
          <p:nvPr/>
        </p:nvCxnSpPr>
        <p:spPr>
          <a:xfrm>
            <a:off x="2808000" y="2826360"/>
            <a:ext cx="616680" cy="360"/>
          </a:xfrm>
          <a:prstGeom prst="straightConnector1">
            <a:avLst/>
          </a:prstGeom>
          <a:ln>
            <a:solidFill>
              <a:srgbClr val="4f81bd"/>
            </a:solidFill>
            <a:round/>
            <a:headEnd len="med" type="triangle" w="med"/>
            <a:tailEnd len="med" type="triangle" w="med"/>
          </a:ln>
        </p:spPr>
      </p:cxnSp>
      <p:cxnSp>
        <p:nvCxnSpPr>
          <p:cNvPr id="609" name="Connettore 2 26"/>
          <p:cNvCxnSpPr/>
          <p:nvPr/>
        </p:nvCxnSpPr>
        <p:spPr>
          <a:xfrm flipV="1">
            <a:off x="2774160" y="1310400"/>
            <a:ext cx="637200" cy="720"/>
          </a:xfrm>
          <a:prstGeom prst="straightConnector1">
            <a:avLst/>
          </a:prstGeom>
          <a:ln>
            <a:solidFill>
              <a:srgbClr val="4f81bd"/>
            </a:solidFill>
            <a:round/>
            <a:headEnd len="med" type="triangle" w="med"/>
            <a:tailEnd len="med" type="triangle" w="med"/>
          </a:ln>
        </p:spPr>
      </p:cxnSp>
      <p:sp>
        <p:nvSpPr>
          <p:cNvPr id="610" name="CustomShape 14"/>
          <p:cNvSpPr/>
          <p:nvPr/>
        </p:nvSpPr>
        <p:spPr>
          <a:xfrm>
            <a:off x="457200" y="2506320"/>
            <a:ext cx="2350440" cy="63288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DIP.SALUTE MENTALE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REMS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1" name="CustomShape 16"/>
          <p:cNvSpPr/>
          <p:nvPr/>
        </p:nvSpPr>
        <p:spPr>
          <a:xfrm>
            <a:off x="3423960" y="2506320"/>
            <a:ext cx="4647600" cy="56412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Monitoraggio accessi REMS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Dott.ssa Patrizia ORCAMO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523 del 29.05.2024 - dal 01.06.2023 al 15.11.2025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2" name="CustomShape 14"/>
          <p:cNvSpPr/>
          <p:nvPr/>
        </p:nvSpPr>
        <p:spPr>
          <a:xfrm>
            <a:off x="457200" y="1737000"/>
            <a:ext cx="2350440" cy="63288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GOVERNO E RISCHIO CLINICO, PROGRAMMAZIONE SANITARIA E CONTROLLO DI GESTIONE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613" name="Connettore 2 23"/>
          <p:cNvCxnSpPr>
            <a:stCxn id="604" idx="3"/>
          </p:cNvCxnSpPr>
          <p:nvPr/>
        </p:nvCxnSpPr>
        <p:spPr>
          <a:xfrm flipV="1">
            <a:off x="2807640" y="3587040"/>
            <a:ext cx="617040" cy="720"/>
          </a:xfrm>
          <a:prstGeom prst="straightConnector1">
            <a:avLst/>
          </a:prstGeom>
          <a:ln>
            <a:solidFill>
              <a:srgbClr val="4f81bd"/>
            </a:solidFill>
            <a:round/>
            <a:headEnd len="med" type="triangle" w="med"/>
            <a:tailEnd len="med" type="triangle" w="med"/>
          </a:ln>
        </p:spPr>
      </p:cxnSp>
      <p:sp>
        <p:nvSpPr>
          <p:cNvPr id="614" name="CustomShape 16"/>
          <p:cNvSpPr/>
          <p:nvPr/>
        </p:nvSpPr>
        <p:spPr>
          <a:xfrm>
            <a:off x="3424680" y="1693080"/>
            <a:ext cx="4647240" cy="5774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Incarico professionale Esperto in Sistemi di Controllo di Gestione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Dott.ssa Veronica SCARDIGLI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583 del 13.06.2024 – dal 01.01.2023 al 31.12.2027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5" name="CustomShape 2"/>
          <p:cNvSpPr/>
          <p:nvPr/>
        </p:nvSpPr>
        <p:spPr>
          <a:xfrm>
            <a:off x="2256120" y="266760"/>
            <a:ext cx="4898880" cy="37296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2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DIRIGENTI AREA PROFESSIONALE TECNICA E AMMINISTRATIVA</a:t>
            </a: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616" name="Connettore 2 34"/>
          <p:cNvCxnSpPr/>
          <p:nvPr/>
        </p:nvCxnSpPr>
        <p:spPr>
          <a:xfrm>
            <a:off x="2786760" y="2045880"/>
            <a:ext cx="637560" cy="360"/>
          </a:xfrm>
          <a:prstGeom prst="straightConnector1">
            <a:avLst/>
          </a:prstGeom>
          <a:ln>
            <a:solidFill>
              <a:srgbClr val="4f81bd"/>
            </a:solidFill>
            <a:round/>
            <a:headEnd len="med" type="triangle" w="med"/>
            <a:tailEnd len="med" type="triangle" w="med"/>
          </a:ln>
        </p:spPr>
      </p:cxnSp>
      <p:pic>
        <p:nvPicPr>
          <p:cNvPr id="617" name="Immagine 20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2667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8" name="Immagine1"/>
          <p:cNvPicPr/>
          <p:nvPr/>
        </p:nvPicPr>
        <p:blipFill>
          <a:blip r:embed="rId2"/>
          <a:stretch/>
        </p:blipFill>
        <p:spPr>
          <a:xfrm>
            <a:off x="7568640" y="224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F98AB560-13D8-4996-B841-1F17F7FD7013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CustomShape 1"/>
          <p:cNvSpPr/>
          <p:nvPr/>
        </p:nvSpPr>
        <p:spPr>
          <a:xfrm>
            <a:off x="457200" y="1669320"/>
            <a:ext cx="8228520" cy="3664800"/>
          </a:xfrm>
          <a:prstGeom prst="rect">
            <a:avLst/>
          </a:prstGeom>
          <a:gradFill rotWithShape="0">
            <a:gsLst>
              <a:gs pos="0">
                <a:srgbClr val="c8b3e9"/>
              </a:gs>
              <a:gs pos="3500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  <a:spcBef>
                <a:spcPts val="641"/>
              </a:spcBef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641"/>
              </a:spcBef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60"/>
              </a:spcBef>
            </a:pPr>
            <a:r>
              <a:rPr lang="it-IT" sz="1800" b="0" i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INCARICHI DI FUNZIONE DI ORGANIZZAZIONE ( EX POSIZIONI ORGANIZZATIVE)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Delibera n. 589 del 29 giungo 2022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Decorrenza incarichi da 01.01.2022 ( per quelli riconfermati)  oppure 01.07.2022 ( per i nuovi )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Per anni tre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Del. 1092 del 19.12.2024 prorogati dal 01.01.2025 al 30.06.2025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Del. 644 del 09.07.2025 prorogati dal 01.07.2025 al 31.10.2025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Del. 995 del 30.10.2025 </a:t>
            </a:r>
            <a:r>
              <a:rPr lang="it-IT" sz="1600" b="0" u="sng" strike="noStrike">
                <a:solidFill>
                  <a:srgbClr val="000000"/>
                </a:solidFill>
                <a:effectLst/>
                <a:uFillTx/>
                <a:latin typeface="Calibri"/>
              </a:rPr>
              <a:t>prorogati </a:t>
            </a:r>
            <a:r>
              <a:rPr lang="it-IT" sz="1600" b="0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01.11.2025 al 30.04.2026 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0" name="CustomShape 2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BBEA978D-459F-450A-A906-44BA17E31FF6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21" name="Immagine 4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44040" y="327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2" name="Immagine1"/>
          <p:cNvPicPr/>
          <p:nvPr/>
        </p:nvPicPr>
        <p:blipFill>
          <a:blip r:embed="rId2"/>
          <a:stretch/>
        </p:blipFill>
        <p:spPr>
          <a:xfrm>
            <a:off x="7566120" y="3319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6B7A07DA-E2DA-4F3D-9221-F17390A407ED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CustomShape 1"/>
          <p:cNvSpPr/>
          <p:nvPr/>
        </p:nvSpPr>
        <p:spPr>
          <a:xfrm>
            <a:off x="2284200" y="92520"/>
            <a:ext cx="4953600" cy="669600"/>
          </a:xfrm>
          <a:prstGeom prst="rect">
            <a:avLst/>
          </a:prstGeom>
          <a:gradFill rotWithShape="0">
            <a:gsLst>
              <a:gs pos="0">
                <a:srgbClr val="c8b3e9"/>
              </a:gs>
              <a:gs pos="3500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6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6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PROFESSIONI SANITARIE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4" name="CustomShape 2"/>
          <p:cNvSpPr/>
          <p:nvPr/>
        </p:nvSpPr>
        <p:spPr>
          <a:xfrm>
            <a:off x="496080" y="1031400"/>
            <a:ext cx="1934280" cy="9266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RISCHIO CLINICO E ASPETTI NORMATIVI E PROFESSIONALI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Cessato dal 01.05.2025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5" name="CustomShape 3"/>
          <p:cNvSpPr/>
          <p:nvPr/>
        </p:nvSpPr>
        <p:spPr>
          <a:xfrm>
            <a:off x="3258360" y="1022400"/>
            <a:ext cx="1962720" cy="141696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MODELLI ORGANIZZATIVI RICERCA SVILUPPO PROFESSIONALE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CHIOCCA ASSUNTA 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01.07.2022 al 30.06.2025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6" name="CustomShape 4"/>
          <p:cNvSpPr/>
          <p:nvPr/>
        </p:nvSpPr>
        <p:spPr>
          <a:xfrm>
            <a:off x="6246360" y="2431800"/>
            <a:ext cx="1982880" cy="13201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AREA DIPARTIMENTALE MATERNO INFANTILE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MARTINETTI MICAELA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7" name="CustomShape 5"/>
          <p:cNvSpPr/>
          <p:nvPr/>
        </p:nvSpPr>
        <p:spPr>
          <a:xfrm>
            <a:off x="457920" y="2244960"/>
            <a:ext cx="1934280" cy="10400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AREA PROFESSIONALE CHIRURGICA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MATTEUCCI GILBERTO 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01.07.2022 a 30.06.2025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 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 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8" name="CustomShape 6"/>
          <p:cNvSpPr/>
          <p:nvPr/>
        </p:nvSpPr>
        <p:spPr>
          <a:xfrm>
            <a:off x="6246360" y="5166360"/>
            <a:ext cx="1982880" cy="11883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PROF.NI SANITARIE DELLA RIABILITAZIONE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BENACCI FEDERICA 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r>
              <a:rPr lang="it-IT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9" name="CustomShape 7"/>
          <p:cNvSpPr/>
          <p:nvPr/>
        </p:nvSpPr>
        <p:spPr>
          <a:xfrm>
            <a:off x="496080" y="5146560"/>
            <a:ext cx="1857960" cy="115164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DIP. EMERGENZA ACCETTAZIONE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 MARCO SAMANTHA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01.07.2022 a l30.06.2025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0" name="CustomShape 8"/>
          <p:cNvSpPr/>
          <p:nvPr/>
        </p:nvSpPr>
        <p:spPr>
          <a:xfrm>
            <a:off x="496080" y="3659400"/>
            <a:ext cx="1934280" cy="12816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DIPARTIMENTO SALUTE MENTALE E DIPENDENZE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LANDINI EMANUELA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1088 del 12.12.2024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75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 </a:t>
            </a: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7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1" name="CustomShape 9"/>
          <p:cNvSpPr/>
          <p:nvPr/>
        </p:nvSpPr>
        <p:spPr>
          <a:xfrm>
            <a:off x="3258360" y="3822120"/>
            <a:ext cx="1944360" cy="82944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AREA TERRITORIALE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FERRARI MONICA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478 del 23.05.2024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16.05.2024 al 15.05.2029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2" name="CustomShape 10"/>
          <p:cNvSpPr/>
          <p:nvPr/>
        </p:nvSpPr>
        <p:spPr>
          <a:xfrm>
            <a:off x="6246360" y="3822120"/>
            <a:ext cx="1982880" cy="120060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AREA PROFESSIONALE PREVENZIONE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NATALE CLAUDIO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r>
              <a:rPr lang="it-IT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3" name="CustomShape 11"/>
          <p:cNvSpPr/>
          <p:nvPr/>
        </p:nvSpPr>
        <p:spPr>
          <a:xfrm>
            <a:off x="3258360" y="2620080"/>
            <a:ext cx="1944360" cy="9435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DIPARTIMENTI SERVIZI E ONCOLOGICO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ANZILOTTI Silvia 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1052 del 21.12.2023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01.01.2023 a 31.12.2026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4" name="CustomShape 12"/>
          <p:cNvSpPr/>
          <p:nvPr/>
        </p:nvSpPr>
        <p:spPr>
          <a:xfrm>
            <a:off x="6246360" y="1022400"/>
            <a:ext cx="1982880" cy="131688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AREA LOGISTICO ALBERGHIERA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ROSSI PAOLA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01.07.2022 a 30.06.2025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5" name="CustomShape 13"/>
          <p:cNvSpPr/>
          <p:nvPr/>
        </p:nvSpPr>
        <p:spPr>
          <a:xfrm>
            <a:off x="3258360" y="4846320"/>
            <a:ext cx="1944360" cy="140184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AREA PROFESSIONALE MEDICA E ONCOLOGICA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SERONI MONICA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6" name="CustomShape 14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4B245B5A-506B-40A1-AEA8-0F66FE5EFD4A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37" name="Immagine 16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1184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Immagine1"/>
          <p:cNvPicPr/>
          <p:nvPr/>
        </p:nvPicPr>
        <p:blipFill>
          <a:blip r:embed="rId2"/>
          <a:stretch/>
        </p:blipFill>
        <p:spPr>
          <a:xfrm>
            <a:off x="7520400" y="21996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E11653C6-2C4A-429C-8B3D-D727759CE5DF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c8b3e9"/>
              </a:gs>
              <a:gs pos="3500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629"/>
              </a:spcAft>
            </a:pPr>
            <a:r>
              <a:rPr lang="it-IT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Dipartimento Cure territoriali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0" name="CustomShape 2"/>
          <p:cNvSpPr/>
          <p:nvPr/>
        </p:nvSpPr>
        <p:spPr>
          <a:xfrm>
            <a:off x="374760" y="2301120"/>
            <a:ext cx="1926000" cy="13435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E PROGRAMMAZIONE PROCESSI  – DISTRETTO 17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SANCHINI FIORENZA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n.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 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1" name="CustomShape 3"/>
          <p:cNvSpPr/>
          <p:nvPr/>
        </p:nvSpPr>
        <p:spPr>
          <a:xfrm>
            <a:off x="2607120" y="2301120"/>
            <a:ext cx="1781640" cy="13435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E PROGRAMMAZIONE PROCESSI  -  DISTRETTO 18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2" name="CustomShape 4"/>
          <p:cNvSpPr/>
          <p:nvPr/>
        </p:nvSpPr>
        <p:spPr>
          <a:xfrm>
            <a:off x="6926760" y="2301120"/>
            <a:ext cx="1940760" cy="13435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RESIDENZIALITA’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AGNOLUCCI FRANCESCA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 n.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3" name="CustomShape 5"/>
          <p:cNvSpPr/>
          <p:nvPr/>
        </p:nvSpPr>
        <p:spPr>
          <a:xfrm>
            <a:off x="4772880" y="2301120"/>
            <a:ext cx="1947960" cy="13435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E PROGRAMMAZIONE PROCESSI  -  DISTRETTO 19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GHERARDI CHIARA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n.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4" name="CustomShape 6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738766C3-93BE-41E1-8F10-2918C8E9EB5F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45" name="Immagine 8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3128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6" name="Immagine1"/>
          <p:cNvPicPr/>
          <p:nvPr/>
        </p:nvPicPr>
        <p:blipFill>
          <a:blip r:embed="rId2"/>
          <a:stretch/>
        </p:blipFill>
        <p:spPr>
          <a:xfrm>
            <a:off x="7002000" y="3164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842D7221-D968-41F3-8E4F-085E80C7E03F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3" name="Diagram1"/>
          <p:cNvGraphicFramePr/>
          <p:nvPr>
            <p:extLst>
              <p:ext uri="{D42A27DB-BD31-4B8C-83A1-F6EECF244321}">
                <p14:modId xmlns:p14="http://schemas.microsoft.com/office/powerpoint/2010/main" val="1672291928"/>
              </p:ext>
            </p:extLst>
          </p:nvPr>
        </p:nvGraphicFramePr>
        <p:xfrm>
          <a:off x="249480" y="1021320"/>
          <a:ext cx="8765640" cy="5107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194" name="Figura a mano libera 3"/>
          <p:cNvSpPr/>
          <p:nvPr/>
        </p:nvSpPr>
        <p:spPr>
          <a:xfrm>
            <a:off x="2458440" y="118440"/>
            <a:ext cx="4158360" cy="705240"/>
          </a:xfrm>
          <a:custGeom>
            <a:avLst/>
            <a:gdLst>
              <a:gd name="textAreaLeft" fmla="*/ 0 w 4158360"/>
              <a:gd name="textAreaRight" fmla="*/ 4158720 w 4158360"/>
              <a:gd name="textAreaTop" fmla="*/ 0 h 705240"/>
              <a:gd name="textAreaBottom" fmla="*/ 705600 h 705240"/>
              <a:gd name="GluePoint1X" fmla="*/ 0 w 4134602"/>
              <a:gd name="GluePoint1Y" fmla="*/ 0 h 679451"/>
              <a:gd name="GluePoint2X" fmla="*/ 4134602 w 4134602"/>
              <a:gd name="GluePoint2Y" fmla="*/ 0 h 679451"/>
              <a:gd name="GluePoint3X" fmla="*/ 4134602 w 4134602"/>
              <a:gd name="GluePoint3Y" fmla="*/ 679451 h 679451"/>
              <a:gd name="GluePoint4X" fmla="*/ 0 w 4134602"/>
              <a:gd name="GluePoint4Y" fmla="*/ 679451 h 679451"/>
              <a:gd name="GluePoint5X" fmla="*/ 0 w 4134602"/>
              <a:gd name="GluePoint5Y" fmla="*/ 0 h 679451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4134602" h="679451">
                <a:moveTo>
                  <a:pt x="0" y="0"/>
                </a:moveTo>
                <a:lnTo>
                  <a:pt x="4134602" y="0"/>
                </a:lnTo>
                <a:lnTo>
                  <a:pt x="4134602" y="679451"/>
                </a:lnTo>
                <a:lnTo>
                  <a:pt x="0" y="67945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8e3b38"/>
            </a:solidFill>
            <a:rou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/>
        </p:style>
        <p:txBody>
          <a:bodyPr numCol="1" spcCol="1440" lIns="14760" rIns="14760" tIns="14760" bIns="14760" anchor="ctr">
            <a:noAutofit/>
          </a:bodyPr>
          <a:p>
            <a:pPr algn="ctr" defTabSz="1022400">
              <a:lnSpc>
                <a:spcPct val="90000"/>
              </a:lnSpc>
              <a:spcAft>
                <a:spcPts val="805"/>
              </a:spcAft>
            </a:pPr>
            <a:r>
              <a:rPr lang="it-IT" sz="23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DIREZIONE AZIENDALE</a:t>
            </a:r>
            <a:endParaRPr lang="it-IT" sz="2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Segnaposto data 3"/>
          <p:cNvSpPr/>
          <p:nvPr/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457200">
              <a:lnSpc>
                <a:spcPct val="100000"/>
              </a:lnSpc>
            </a:pPr>
            <a:endParaRPr lang="it-IT" sz="11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196" name="Immagine 5" descr="C:\Users\MPuppo\AppData\Local\Temp\dbac14c5-f839-4d6d-9350-6053b0524826_ATS.LIGURIA_LOGHI.zip.826\JPG\ATS.LIGURIA_LOGO_Primary.jpg"/>
          <p:cNvPicPr/>
          <p:nvPr/>
        </p:nvPicPr>
        <p:blipFill>
          <a:blip r:embed="rId5"/>
          <a:stretch/>
        </p:blipFill>
        <p:spPr>
          <a:xfrm>
            <a:off x="628560" y="1184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7" name="Immagine1"/>
          <p:cNvPicPr/>
          <p:nvPr/>
        </p:nvPicPr>
        <p:blipFill>
          <a:blip r:embed="rId6"/>
          <a:stretch/>
        </p:blipFill>
        <p:spPr>
          <a:xfrm>
            <a:off x="7131600" y="1375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198" name="Connettore 1 12"/>
          <p:cNvCxnSpPr/>
          <p:nvPr/>
        </p:nvCxnSpPr>
        <p:spPr>
          <a:xfrm>
            <a:off x="6038640" y="1904760"/>
            <a:ext cx="263160" cy="36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sp>
        <p:nvSpPr>
          <p:cNvPr id="2" name="PlaceHolder 1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EA909543-0D29-4414-B625-6A2EC2E281F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c8b3e9"/>
              </a:gs>
              <a:gs pos="3500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DIPARTIMENTO PREVENZIONE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8" name="CustomShape 2"/>
          <p:cNvSpPr/>
          <p:nvPr/>
        </p:nvSpPr>
        <p:spPr>
          <a:xfrm>
            <a:off x="3626280" y="2648160"/>
            <a:ext cx="1781640" cy="157248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ATTIVITA’ AMMINISTRATIVE E TERRITORIALI DIP. PREVENZIONE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RIGHETTI LUIGINA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n. 932 del 27.10.2022 da 01.11.2022 a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n.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9" name="CustomShape 3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1526552D-CC62-4BAB-93BA-DF61BFCFDF9B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50" name="Immagine 5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598320" y="29772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1" name="Immagine1"/>
          <p:cNvPicPr/>
          <p:nvPr/>
        </p:nvPicPr>
        <p:blipFill>
          <a:blip r:embed="rId2"/>
          <a:stretch/>
        </p:blipFill>
        <p:spPr>
          <a:xfrm>
            <a:off x="6979320" y="30168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F8BAE868-AF29-4F0C-9947-8EDFAFDEE4AB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CustomShape 1"/>
          <p:cNvSpPr/>
          <p:nvPr/>
        </p:nvSpPr>
        <p:spPr>
          <a:xfrm>
            <a:off x="1442520" y="938880"/>
            <a:ext cx="5745960" cy="753840"/>
          </a:xfrm>
          <a:prstGeom prst="rect">
            <a:avLst/>
          </a:prstGeom>
          <a:gradFill rotWithShape="0">
            <a:gsLst>
              <a:gs pos="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90000"/>
              </a:lnSpc>
              <a:spcAft>
                <a:spcPts val="629"/>
              </a:spcAft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STRUTTURE AFFERENTI ALLA DIREZIONE STRATEGICA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3" name="CustomShape 2"/>
          <p:cNvSpPr/>
          <p:nvPr/>
        </p:nvSpPr>
        <p:spPr>
          <a:xfrm>
            <a:off x="457200" y="1834560"/>
            <a:ext cx="1970640" cy="12798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SERVIZIO SOCIALE PROFESSIONALE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BISSACCO MILENA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4" name="CustomShape 3"/>
          <p:cNvSpPr/>
          <p:nvPr/>
        </p:nvSpPr>
        <p:spPr>
          <a:xfrm>
            <a:off x="3363840" y="1760400"/>
            <a:ext cx="1916640" cy="10512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FORMAZIONE DI BASE UNIVERSITARIA INFERMIERISTICA E CORSI OSS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5" name="CustomShape 4"/>
          <p:cNvSpPr/>
          <p:nvPr/>
        </p:nvSpPr>
        <p:spPr>
          <a:xfrm>
            <a:off x="6256080" y="3114720"/>
            <a:ext cx="2140920" cy="109116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ATTIVITA’ AMMINISTRATIVE DMPO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CALZOLARI LAURA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6" name="CustomShape 5"/>
          <p:cNvSpPr/>
          <p:nvPr/>
        </p:nvSpPr>
        <p:spPr>
          <a:xfrm>
            <a:off x="457200" y="3406320"/>
            <a:ext cx="1970640" cy="138636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FORM.E AGG.CONTINUO NEL SETTORE SALUTE DEL PERSONALE DIPENDENTE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MIDURI ANGELA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7" name="CustomShape 6"/>
          <p:cNvSpPr/>
          <p:nvPr/>
        </p:nvSpPr>
        <p:spPr>
          <a:xfrm>
            <a:off x="429480" y="4998240"/>
            <a:ext cx="1970640" cy="8834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BED MANAGER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Funzioni assegnate temporaneamente Dott.ssa FARINA Diana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8" name="CustomShape 7"/>
          <p:cNvSpPr/>
          <p:nvPr/>
        </p:nvSpPr>
        <p:spPr>
          <a:xfrm>
            <a:off x="3363840" y="4296960"/>
            <a:ext cx="1916640" cy="121968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SERVIZIO DI PREVENZIONE E PROTEZIONE RSPP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RINALDI ALESSANDRO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9" name="CustomShape 8"/>
          <p:cNvSpPr/>
          <p:nvPr/>
        </p:nvSpPr>
        <p:spPr>
          <a:xfrm>
            <a:off x="3363840" y="2926080"/>
            <a:ext cx="1916640" cy="12798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RISORSE STRUTTURALI IGIENE OSPEDALIERA E RIFIUTI AZIENDALI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FRICELLI ROSA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0" name="CustomShape 9"/>
          <p:cNvSpPr/>
          <p:nvPr/>
        </p:nvSpPr>
        <p:spPr>
          <a:xfrm>
            <a:off x="6256080" y="1821240"/>
            <a:ext cx="2140920" cy="121896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GEST. FORM. DI BASE UNIVERSITARIA IN FISIOTERAPIA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FARAGUTI LAURA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1" name="CustomShape 10"/>
          <p:cNvSpPr/>
          <p:nvPr/>
        </p:nvSpPr>
        <p:spPr>
          <a:xfrm>
            <a:off x="6256080" y="4296960"/>
            <a:ext cx="2140920" cy="141768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ATTIVITA’ AMM. FARMACEUTICA OSPADLIERA E TERRITORIALE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GIANARDI GESSICA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01.07.2025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 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2" name="CustomShape 11"/>
          <p:cNvSpPr/>
          <p:nvPr/>
        </p:nvSpPr>
        <p:spPr>
          <a:xfrm>
            <a:off x="3363840" y="5616000"/>
            <a:ext cx="1916640" cy="67032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DEL MONITORAGGIO DEGLI ESITI CLINICI E DELLA SICUREZZA DEL PAZIENTE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3" name="CustomShape 12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64" name="Immagine 14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1184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5" name="Immagine1"/>
          <p:cNvPicPr/>
          <p:nvPr/>
        </p:nvPicPr>
        <p:blipFill>
          <a:blip r:embed="rId2"/>
          <a:stretch/>
        </p:blipFill>
        <p:spPr>
          <a:xfrm>
            <a:off x="7188840" y="2419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1E595A1A-704F-4853-A98F-FB269682CAE4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CustomShape 1"/>
          <p:cNvSpPr/>
          <p:nvPr/>
        </p:nvSpPr>
        <p:spPr>
          <a:xfrm>
            <a:off x="1686240" y="1166040"/>
            <a:ext cx="5594400" cy="1110600"/>
          </a:xfrm>
          <a:prstGeom prst="rect">
            <a:avLst/>
          </a:prstGeom>
          <a:gradFill rotWithShape="0">
            <a:gsLst>
              <a:gs pos="0">
                <a:srgbClr val="c8b3e9"/>
              </a:gs>
              <a:gs pos="3500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SC PROGRAMMAZIONE E GEST.ACQUISTI, MAGAZZINO ECONOMALE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7" name="CustomShape 2"/>
          <p:cNvSpPr/>
          <p:nvPr/>
        </p:nvSpPr>
        <p:spPr>
          <a:xfrm>
            <a:off x="920160" y="2819520"/>
            <a:ext cx="1781640" cy="10512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CONTRATTI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8" name="CustomShape 3"/>
          <p:cNvSpPr/>
          <p:nvPr/>
        </p:nvSpPr>
        <p:spPr>
          <a:xfrm>
            <a:off x="3556800" y="2819520"/>
            <a:ext cx="1781640" cy="10512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ACQUISTI FARMACI E DISPOSITIVI E SERVICE DIAGNOSTICI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9" name="CustomShape 4"/>
          <p:cNvSpPr/>
          <p:nvPr/>
        </p:nvSpPr>
        <p:spPr>
          <a:xfrm>
            <a:off x="6323040" y="2743200"/>
            <a:ext cx="2020680" cy="12416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ECONOMATO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SCALETTI DANIELA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 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Cessa al 30.12.2025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0" name="CustomShape 5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A2B2BE14-EA35-45EB-9295-17345D6DF89E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71" name="Immagine 7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13440" y="3207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2" name="Immagine1"/>
          <p:cNvPicPr/>
          <p:nvPr/>
        </p:nvPicPr>
        <p:blipFill>
          <a:blip r:embed="rId2"/>
          <a:stretch/>
        </p:blipFill>
        <p:spPr>
          <a:xfrm>
            <a:off x="7185600" y="32436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6FF81C7B-2F28-4130-A930-EED70F97B982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GESTIONE RISORSE UMANE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4" name="CustomShape 2"/>
          <p:cNvSpPr/>
          <p:nvPr/>
        </p:nvSpPr>
        <p:spPr>
          <a:xfrm>
            <a:off x="920160" y="2346840"/>
            <a:ext cx="1952280" cy="13788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DEL PERSONALE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BATTISTINI IRENE 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01.07.2025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5" name="CustomShape 3"/>
          <p:cNvSpPr/>
          <p:nvPr/>
        </p:nvSpPr>
        <p:spPr>
          <a:xfrm>
            <a:off x="3556800" y="2346840"/>
            <a:ext cx="1781640" cy="13788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TRATTAMENTO ECONOMICO DEL PERSONALE DIPENDENTE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Cessata dal 02.07.2025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6" name="CustomShape 4"/>
          <p:cNvSpPr/>
          <p:nvPr/>
        </p:nvSpPr>
        <p:spPr>
          <a:xfrm>
            <a:off x="6323040" y="2346840"/>
            <a:ext cx="1974960" cy="13788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SELEZIONE DEL PERSONALE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MARIOTTI VALENTINA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 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7" name="CustomShape 5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78" name="Immagine 7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709200" y="2901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9" name="Immagine1"/>
          <p:cNvPicPr/>
          <p:nvPr/>
        </p:nvPicPr>
        <p:blipFill>
          <a:blip r:embed="rId2"/>
          <a:stretch/>
        </p:blipFill>
        <p:spPr>
          <a:xfrm>
            <a:off x="7185600" y="36576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C417DB53-E563-4866-9C22-D8D87AC419DF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AFFARI GENERALI E LEGALI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1" name="CustomShape 2"/>
          <p:cNvSpPr/>
          <p:nvPr/>
        </p:nvSpPr>
        <p:spPr>
          <a:xfrm>
            <a:off x="920160" y="2671920"/>
            <a:ext cx="1781640" cy="126072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UFFICIO LEGALE E RECUPERO CREDITI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2" name="CustomShape 3"/>
          <p:cNvSpPr/>
          <p:nvPr/>
        </p:nvSpPr>
        <p:spPr>
          <a:xfrm>
            <a:off x="3556800" y="2689920"/>
            <a:ext cx="1967400" cy="124272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ATTI AMMINISTRATIVI E CONTRATTI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PODESTA’ ROBERTA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Del. 1092 del 19.12.2024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3" name="CustomShape 4"/>
          <p:cNvSpPr/>
          <p:nvPr/>
        </p:nvSpPr>
        <p:spPr>
          <a:xfrm>
            <a:off x="6323040" y="2689920"/>
            <a:ext cx="1781640" cy="124272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ASSICURAZIONI E CONTENZIOSO PER RISARCIMENTO DANNI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4" name="CustomShape 5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9D70974F-FCD2-45E6-8674-E61A13E5DFE2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5" name="Immagine 7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84720" y="38520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6" name="Immagine1"/>
          <p:cNvPicPr/>
          <p:nvPr/>
        </p:nvPicPr>
        <p:blipFill>
          <a:blip r:embed="rId2"/>
          <a:stretch/>
        </p:blipFill>
        <p:spPr>
          <a:xfrm>
            <a:off x="7352640" y="42660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46EBDE16-026D-44CF-85D7-26962CB0728B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SC URP ATTIVITA’ AMM. OSPEDALE TERRITORIO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8" name="CustomShape 2"/>
          <p:cNvSpPr/>
          <p:nvPr/>
        </p:nvSpPr>
        <p:spPr>
          <a:xfrm>
            <a:off x="920160" y="2545200"/>
            <a:ext cx="1990440" cy="13788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UFFICIO RELAZIONI CON IL PUBBLICO E TERZO SETTORE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CARNACINA ALESSANDRA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9" name="CustomShape 3"/>
          <p:cNvSpPr/>
          <p:nvPr/>
        </p:nvSpPr>
        <p:spPr>
          <a:xfrm>
            <a:off x="3556800" y="2545200"/>
            <a:ext cx="2005560" cy="13788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ATTIVITA’ OSPEDALE E TERRITORIO GESTIONI CONVENZIONI E RECUPERO CREDITI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PAOLA ARDIGO’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da 01.07.2022 a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0" name="CustomShape 4"/>
          <p:cNvSpPr/>
          <p:nvPr/>
        </p:nvSpPr>
        <p:spPr>
          <a:xfrm>
            <a:off x="6312960" y="2545200"/>
            <a:ext cx="1977480" cy="13788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ATTIVITA’ DI LIBERA PROFESSIONE FLUSSI E SUPPORTO AMMINISTRATIVO ALLE ATTIVITA’ OSPEDALIERE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91" name="Immagine 6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1184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2" name="Immagine1"/>
          <p:cNvPicPr/>
          <p:nvPr/>
        </p:nvPicPr>
        <p:blipFill>
          <a:blip r:embed="rId2"/>
          <a:stretch/>
        </p:blipFill>
        <p:spPr>
          <a:xfrm>
            <a:off x="7185600" y="2419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CAE72052-84A2-448D-BDBD-96AEA01AB8EB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GESTIONE ECONOMICO FINANZIARIE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4" name="CustomShape 2"/>
          <p:cNvSpPr/>
          <p:nvPr/>
        </p:nvSpPr>
        <p:spPr>
          <a:xfrm>
            <a:off x="920160" y="2476440"/>
            <a:ext cx="1982880" cy="15692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REGISTRAZIONE CONTROLLO E LIQUIDAZIONE FATTURE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BARILLI DANIELA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 01.01.2025 al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5" name="CustomShape 3"/>
          <p:cNvSpPr/>
          <p:nvPr/>
        </p:nvSpPr>
        <p:spPr>
          <a:xfrm>
            <a:off x="3556800" y="2476440"/>
            <a:ext cx="1974960" cy="15692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AUTORIZZAZIONI, SISTEMA DEI PAGAMENTI RAPPORTI CON IL TESORIERE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ZUCCHELLO CINZIA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6" name="CustomShape 4"/>
          <p:cNvSpPr/>
          <p:nvPr/>
        </p:nvSpPr>
        <p:spPr>
          <a:xfrm>
            <a:off x="6303960" y="2476440"/>
            <a:ext cx="1781640" cy="15692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ADEMPIMENTI FISCALI, MONITORAGGIO DEI COSTI DI GESTIONE DEL CICLO ATTIVO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7" name="CustomShape 5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32E13267-5EE6-4446-B24A-D6BF77BAFF63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98" name="Immagine 7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264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9" name="Immagine1"/>
          <p:cNvPicPr/>
          <p:nvPr/>
        </p:nvPicPr>
        <p:blipFill>
          <a:blip r:embed="rId2"/>
          <a:stretch/>
        </p:blipFill>
        <p:spPr>
          <a:xfrm>
            <a:off x="7185600" y="2689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903A58E3-54CF-4EEE-8620-7CDB63548694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SISTEMA INFORMATIVO AZIENDALE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1" name="CustomShape 2"/>
          <p:cNvSpPr/>
          <p:nvPr/>
        </p:nvSpPr>
        <p:spPr>
          <a:xfrm>
            <a:off x="2161440" y="2476440"/>
            <a:ext cx="1914840" cy="145512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AREA PROGETTI E INFRASTRUTTURA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 MICHELIS FABIO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2" name="CustomShape 3"/>
          <p:cNvSpPr/>
          <p:nvPr/>
        </p:nvSpPr>
        <p:spPr>
          <a:xfrm>
            <a:off x="5339520" y="2476440"/>
            <a:ext cx="1781640" cy="107676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AREA APPLICATIVA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3" name="CustomShape 4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BBD50659-AEA5-4C4A-920D-E6C0092C62FB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04" name="Immagine 6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709200" y="44568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5" name="Immagine1"/>
          <p:cNvPicPr/>
          <p:nvPr/>
        </p:nvPicPr>
        <p:blipFill>
          <a:blip r:embed="rId2"/>
          <a:stretch/>
        </p:blipFill>
        <p:spPr>
          <a:xfrm>
            <a:off x="6842160" y="44568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CCA1596D-BB70-465D-80D2-47F3BA539364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c8b3e9"/>
              </a:gs>
              <a:gs pos="3500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DI FUNZIONE DI ORGANIZZAZIONE 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S.C. GESTIONE TECNICA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7" name="CustomShape 2"/>
          <p:cNvSpPr/>
          <p:nvPr/>
        </p:nvSpPr>
        <p:spPr>
          <a:xfrm>
            <a:off x="2161440" y="2697480"/>
            <a:ext cx="2036880" cy="153900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TECNICO ANTIINCENDIO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AMBROSINO FRANCESCO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1092 del 19.12.2024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01.01.2025 al 30.06.2025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644 del 09.07.2025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01.07.2025 al 31.10.2025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 995 del 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01.11.2025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8" name="CustomShape 3"/>
          <p:cNvSpPr/>
          <p:nvPr/>
        </p:nvSpPr>
        <p:spPr>
          <a:xfrm>
            <a:off x="5240520" y="2697480"/>
            <a:ext cx="1781640" cy="153900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RESPONSABILE GESTIONE PATRIMONIO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9" name="CustomShape 4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fld id="{A2BAA880-AA94-4E48-87D6-27E506BFCBE3}" type="slidenum">
              <a:rPr lang="it-IT" sz="1200" b="0" u="none" strike="noStrike">
                <a:solidFill>
                  <a:srgbClr val="262626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10" name="Immagine 6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709200" y="327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1" name="Immagine1"/>
          <p:cNvPicPr/>
          <p:nvPr/>
        </p:nvPicPr>
        <p:blipFill>
          <a:blip r:embed="rId2"/>
          <a:stretch/>
        </p:blipFill>
        <p:spPr>
          <a:xfrm>
            <a:off x="7281000" y="449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B41B9E01-B2F1-4EDD-91A0-58962D63C8A5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CustomShape 1"/>
          <p:cNvSpPr/>
          <p:nvPr/>
        </p:nvSpPr>
        <p:spPr>
          <a:xfrm>
            <a:off x="457200" y="1669320"/>
            <a:ext cx="8228520" cy="347400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  <a:spcBef>
                <a:spcPts val="360"/>
              </a:spcBef>
            </a:pPr>
            <a:r>
              <a:rPr lang="it-IT" sz="1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INCARICHI DI FUNZIONE DI ORGANIZZAZIONE  (EX COORDINAMENTI)</a:t>
            </a: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Delibera n. 1064 del 6 dicembre 2022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   Delibera n. 1112 del 15 dicembre 2022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Delibera  n. 455 del 25 maggio 2023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Del. 644 del 09 luglio 2025 prorogati dal 01.07.2025 al 31.10.2025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r>
              <a:rPr lang="it-IT" sz="1600" b="0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Del. 995 del 30 ottobre 2025 </a:t>
            </a:r>
            <a:r>
              <a:rPr lang="it-IT" sz="1600" b="0" u="sng" strike="noStrike">
                <a:solidFill>
                  <a:srgbClr val="000000"/>
                </a:solidFill>
                <a:effectLst/>
                <a:uFillTx/>
                <a:latin typeface="Calibri"/>
              </a:rPr>
              <a:t>prorogati </a:t>
            </a:r>
            <a:r>
              <a:rPr lang="it-IT" sz="1600" b="0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01.11.2025 al 30.04.2026 </a:t>
            </a: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  <a:spcBef>
                <a:spcPts val="320"/>
              </a:spcBef>
            </a:pP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13" name="Immagine 3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819000" y="4766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4" name="Immagine1"/>
          <p:cNvPicPr/>
          <p:nvPr/>
        </p:nvPicPr>
        <p:blipFill>
          <a:blip r:embed="rId2"/>
          <a:stretch/>
        </p:blipFill>
        <p:spPr>
          <a:xfrm>
            <a:off x="6880320" y="4802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8387C8FB-7CBC-444C-9FE5-1D291EBCC8C9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ruppo 1"/>
          <p:cNvGrpSpPr/>
          <p:nvPr/>
        </p:nvGrpSpPr>
        <p:grpSpPr>
          <a:xfrm>
            <a:off x="284760" y="990720"/>
            <a:ext cx="8518320" cy="4955040"/>
            <a:chOff x="284760" y="990720"/>
            <a:chExt cx="8518320" cy="4955040"/>
          </a:xfrm>
        </p:grpSpPr>
        <p:sp>
          <p:nvSpPr>
            <p:cNvPr id="200" name="Figura a mano libera 13"/>
            <p:cNvSpPr/>
            <p:nvPr/>
          </p:nvSpPr>
          <p:spPr>
            <a:xfrm>
              <a:off x="4537800" y="1797480"/>
              <a:ext cx="91080" cy="556200"/>
            </a:xfrm>
            <a:custGeom>
              <a:avLst/>
              <a:gdLst/>
              <a:ahLst/>
              <a:rect l="l" t="t" r="r" b="b"/>
              <a:pathLst>
                <a:path w="91440" h="419969">
                  <a:moveTo>
                    <a:pt x="45720" y="0"/>
                  </a:moveTo>
                  <a:lnTo>
                    <a:pt x="45720" y="286403"/>
                  </a:lnTo>
                  <a:lnTo>
                    <a:pt x="51514" y="286403"/>
                  </a:lnTo>
                  <a:lnTo>
                    <a:pt x="51514" y="419969"/>
                  </a:lnTo>
                </a:path>
              </a:pathLst>
            </a:custGeom>
            <a:noFill/>
            <a:ln>
              <a:solidFill>
                <a:srgbClr val="3f6797"/>
              </a:solidFill>
              <a:round/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" name="Figura a mano libera 14"/>
            <p:cNvSpPr/>
            <p:nvPr/>
          </p:nvSpPr>
          <p:spPr>
            <a:xfrm>
              <a:off x="1468440" y="2880360"/>
              <a:ext cx="92880" cy="520920"/>
            </a:xfrm>
            <a:custGeom>
              <a:avLst/>
              <a:gdLst/>
              <a:ahLst/>
              <a:rect l="l" t="t" r="r" b="b"/>
              <a:pathLst>
                <a:path w="93343" h="393512">
                  <a:moveTo>
                    <a:pt x="93343" y="0"/>
                  </a:moveTo>
                  <a:lnTo>
                    <a:pt x="93343" y="393512"/>
                  </a:lnTo>
                  <a:lnTo>
                    <a:pt x="0" y="393512"/>
                  </a:lnTo>
                </a:path>
              </a:pathLst>
            </a:custGeom>
            <a:noFill/>
            <a:ln>
              <a:solidFill>
                <a:srgbClr val="4775ab"/>
              </a:solidFill>
              <a:round/>
            </a:ln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" name="Figura a mano libera 15"/>
            <p:cNvSpPr/>
            <p:nvPr/>
          </p:nvSpPr>
          <p:spPr>
            <a:xfrm>
              <a:off x="1561680" y="1797480"/>
              <a:ext cx="3021120" cy="471960"/>
            </a:xfrm>
            <a:custGeom>
              <a:avLst/>
              <a:gdLst/>
              <a:ahLst/>
              <a:rect l="l" t="t" r="r" b="b"/>
              <a:pathLst>
                <a:path w="3021592" h="356519">
                  <a:moveTo>
                    <a:pt x="3021592" y="0"/>
                  </a:moveTo>
                  <a:lnTo>
                    <a:pt x="3021592" y="222952"/>
                  </a:lnTo>
                  <a:lnTo>
                    <a:pt x="0" y="222952"/>
                  </a:lnTo>
                  <a:lnTo>
                    <a:pt x="0" y="356519"/>
                  </a:lnTo>
                </a:path>
              </a:pathLst>
            </a:custGeom>
            <a:noFill/>
            <a:ln>
              <a:solidFill>
                <a:srgbClr val="3f6797"/>
              </a:solidFill>
              <a:round/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" name="Figura a mano libera 16"/>
            <p:cNvSpPr/>
            <p:nvPr/>
          </p:nvSpPr>
          <p:spPr>
            <a:xfrm>
              <a:off x="3799440" y="990720"/>
              <a:ext cx="1567080" cy="806400"/>
            </a:xfrm>
            <a:custGeom>
              <a:avLst/>
              <a:gdLst>
                <a:gd name="textAreaLeft" fmla="*/ 0 w 1567080"/>
                <a:gd name="textAreaRight" fmla="*/ 1567440 w 1567080"/>
                <a:gd name="textAreaTop" fmla="*/ 0 h 806400"/>
                <a:gd name="textAreaBottom" fmla="*/ 806760 h 806400"/>
                <a:gd name="GluePoint1X" fmla="*/ 0 w 1567536"/>
                <a:gd name="GluePoint1Y" fmla="*/ 0 h 608757"/>
                <a:gd name="GluePoint2X" fmla="*/ 1567536 w 1567536"/>
                <a:gd name="GluePoint2Y" fmla="*/ 0 h 608757"/>
                <a:gd name="GluePoint3X" fmla="*/ 1567536 w 1567536"/>
                <a:gd name="GluePoint3Y" fmla="*/ 608757 h 608757"/>
                <a:gd name="GluePoint4X" fmla="*/ 0 w 1567536"/>
                <a:gd name="GluePoint4Y" fmla="*/ 608757 h 608757"/>
                <a:gd name="GluePoint5X" fmla="*/ 0 w 1567536"/>
                <a:gd name="GluePoint5Y" fmla="*/ 0 h 60875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567536" h="608757">
                  <a:moveTo>
                    <a:pt x="0" y="0"/>
                  </a:moveTo>
                  <a:lnTo>
                    <a:pt x="1567536" y="0"/>
                  </a:lnTo>
                  <a:lnTo>
                    <a:pt x="1567536" y="608757"/>
                  </a:lnTo>
                  <a:lnTo>
                    <a:pt x="0" y="6087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>
              <a:solidFill>
                <a:srgbClr val="0070c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6840" rIns="6840" tIns="6840" bIns="6840" anchor="ctr">
              <a:noAutofit/>
            </a:bodyPr>
            <a:p>
              <a:pPr algn="ctr" defTabSz="488880">
                <a:lnSpc>
                  <a:spcPct val="90000"/>
                </a:lnSpc>
                <a:spcAft>
                  <a:spcPts val="700"/>
                </a:spcAft>
              </a:pPr>
              <a:r>
                <a:rPr lang="it-IT" sz="2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DIRETTORE GENERALE</a:t>
              </a:r>
              <a:endParaRPr lang="it-IT" sz="2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366"/>
                </a:spcAft>
              </a:pPr>
              <a:r>
                <a:rPr lang="it-IT" sz="10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(fino al 31.12.2025)</a:t>
              </a:r>
              <a:endParaRPr lang="it-IT" sz="10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" name="Figura a mano libera 17"/>
            <p:cNvSpPr/>
            <p:nvPr/>
          </p:nvSpPr>
          <p:spPr>
            <a:xfrm>
              <a:off x="879840" y="2210400"/>
              <a:ext cx="1402560" cy="714240"/>
            </a:xfrm>
            <a:custGeom>
              <a:avLst/>
              <a:gdLst>
                <a:gd name="textAreaLeft" fmla="*/ 0 w 1402560"/>
                <a:gd name="textAreaRight" fmla="*/ 1402920 w 1402560"/>
                <a:gd name="textAreaTop" fmla="*/ 0 h 714240"/>
                <a:gd name="textAreaBottom" fmla="*/ 714600 h 714240"/>
                <a:gd name="GluePoint1X" fmla="*/ 0 w 1363713"/>
                <a:gd name="GluePoint1Y" fmla="*/ 0 h 460855"/>
                <a:gd name="GluePoint2X" fmla="*/ 1363713 w 1363713"/>
                <a:gd name="GluePoint2Y" fmla="*/ 0 h 460855"/>
                <a:gd name="GluePoint3X" fmla="*/ 1363713 w 1363713"/>
                <a:gd name="GluePoint3Y" fmla="*/ 460855 h 460855"/>
                <a:gd name="GluePoint4X" fmla="*/ 0 w 1363713"/>
                <a:gd name="GluePoint4Y" fmla="*/ 460855 h 460855"/>
                <a:gd name="GluePoint5X" fmla="*/ 0 w 1363713"/>
                <a:gd name="GluePoint5Y" fmla="*/ 0 h 4608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363713" h="460855">
                  <a:moveTo>
                    <a:pt x="0" y="0"/>
                  </a:moveTo>
                  <a:lnTo>
                    <a:pt x="1363713" y="0"/>
                  </a:lnTo>
                  <a:lnTo>
                    <a:pt x="1363713" y="460855"/>
                  </a:lnTo>
                  <a:lnTo>
                    <a:pt x="0" y="460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rgbClr val="f79646">
                  <a:lumMod val="75000"/>
                </a:srgbClr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6840" rIns="6840" tIns="6840" bIns="6840" anchor="t">
              <a:noAutofit/>
            </a:bodyPr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r>
                <a:rPr lang="it-IT" sz="16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Direttore Amministrativo</a:t>
              </a: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366"/>
                </a:spcAft>
              </a:pPr>
              <a:r>
                <a:rPr lang="it-IT" sz="10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(fino al 31.12.2025)</a:t>
              </a:r>
              <a:endParaRPr lang="it-IT" sz="10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r>
                <a:rPr lang="it-IT" sz="16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 </a:t>
              </a: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" name="Figura a mano libera 18"/>
            <p:cNvSpPr/>
            <p:nvPr/>
          </p:nvSpPr>
          <p:spPr>
            <a:xfrm>
              <a:off x="284760" y="3076920"/>
              <a:ext cx="1225080" cy="790920"/>
            </a:xfrm>
            <a:custGeom>
              <a:avLst/>
              <a:gdLst>
                <a:gd name="textAreaLeft" fmla="*/ 0 w 1225080"/>
                <a:gd name="textAreaRight" fmla="*/ 1225440 w 1225080"/>
                <a:gd name="textAreaTop" fmla="*/ 0 h 790920"/>
                <a:gd name="textAreaBottom" fmla="*/ 791280 h 790920"/>
                <a:gd name="GluePoint1X" fmla="*/ 0 w 938972"/>
                <a:gd name="GluePoint1Y" fmla="*/ 0 h 490615"/>
                <a:gd name="GluePoint2X" fmla="*/ 938972 w 938972"/>
                <a:gd name="GluePoint2Y" fmla="*/ 0 h 490615"/>
                <a:gd name="GluePoint3X" fmla="*/ 938972 w 938972"/>
                <a:gd name="GluePoint3Y" fmla="*/ 490615 h 490615"/>
                <a:gd name="GluePoint4X" fmla="*/ 0 w 938972"/>
                <a:gd name="GluePoint4Y" fmla="*/ 490615 h 490615"/>
                <a:gd name="GluePoint5X" fmla="*/ 0 w 938972"/>
                <a:gd name="GluePoint5Y" fmla="*/ 0 h 4906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938972" h="490615">
                  <a:moveTo>
                    <a:pt x="0" y="0"/>
                  </a:moveTo>
                  <a:lnTo>
                    <a:pt x="938972" y="0"/>
                  </a:lnTo>
                  <a:lnTo>
                    <a:pt x="938972" y="490615"/>
                  </a:lnTo>
                  <a:lnTo>
                    <a:pt x="0" y="490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solidFill>
                <a:srgbClr val="f79646">
                  <a:lumMod val="75000"/>
                </a:srgbClr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420"/>
                </a:spcAft>
              </a:pPr>
              <a:r>
                <a:rPr lang="it-IT" sz="12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Tecnico Amministrativo</a:t>
              </a:r>
              <a:endParaRPr lang="it-IT" sz="12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6" name="Figura a mano libera 19"/>
            <p:cNvSpPr/>
            <p:nvPr/>
          </p:nvSpPr>
          <p:spPr>
            <a:xfrm>
              <a:off x="3799440" y="2210400"/>
              <a:ext cx="1567080" cy="714240"/>
            </a:xfrm>
            <a:custGeom>
              <a:avLst/>
              <a:gdLst>
                <a:gd name="textAreaLeft" fmla="*/ 0 w 1567080"/>
                <a:gd name="textAreaRight" fmla="*/ 1567440 w 1567080"/>
                <a:gd name="textAreaTop" fmla="*/ 0 h 714240"/>
                <a:gd name="textAreaBottom" fmla="*/ 714600 h 714240"/>
                <a:gd name="GluePoint1X" fmla="*/ 0 w 1329813"/>
                <a:gd name="GluePoint1Y" fmla="*/ 0 h 430955"/>
                <a:gd name="GluePoint2X" fmla="*/ 1329813 w 1329813"/>
                <a:gd name="GluePoint2Y" fmla="*/ 0 h 430955"/>
                <a:gd name="GluePoint3X" fmla="*/ 1329813 w 1329813"/>
                <a:gd name="GluePoint3Y" fmla="*/ 430955 h 430955"/>
                <a:gd name="GluePoint4X" fmla="*/ 0 w 1329813"/>
                <a:gd name="GluePoint4Y" fmla="*/ 430955 h 430955"/>
                <a:gd name="GluePoint5X" fmla="*/ 0 w 1329813"/>
                <a:gd name="GluePoint5Y" fmla="*/ 0 h 43095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329813" h="430955">
                  <a:moveTo>
                    <a:pt x="0" y="0"/>
                  </a:moveTo>
                  <a:lnTo>
                    <a:pt x="1329813" y="0"/>
                  </a:lnTo>
                  <a:lnTo>
                    <a:pt x="1329813" y="430955"/>
                  </a:lnTo>
                  <a:lnTo>
                    <a:pt x="0" y="4309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83000"/>
              </a:schemeClr>
            </a:solidFill>
            <a:ln>
              <a:solidFill>
                <a:srgbClr val="00b05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6840" rIns="6840" tIns="6840" bIns="6840" anchor="ctr">
              <a:noAutofit/>
            </a:bodyPr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r>
                <a:rPr lang="it-IT" sz="16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Direttore Sanitario</a:t>
              </a: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366"/>
                </a:spcAft>
              </a:pPr>
              <a:r>
                <a:rPr lang="it-IT" sz="10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(fino al 31.12.2025)</a:t>
              </a:r>
              <a:endParaRPr lang="it-IT" sz="10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r>
                <a:rPr lang="it-IT" sz="16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 </a:t>
              </a: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7" name="Figura a mano libera 20"/>
            <p:cNvSpPr/>
            <p:nvPr/>
          </p:nvSpPr>
          <p:spPr>
            <a:xfrm>
              <a:off x="2815560" y="3024360"/>
              <a:ext cx="1216080" cy="626040"/>
            </a:xfrm>
            <a:custGeom>
              <a:avLst/>
              <a:gdLst>
                <a:gd name="textAreaLeft" fmla="*/ 0 w 1216080"/>
                <a:gd name="textAreaRight" fmla="*/ 1216440 w 1216080"/>
                <a:gd name="textAreaTop" fmla="*/ 0 h 626040"/>
                <a:gd name="textAreaBottom" fmla="*/ 626400 h 626040"/>
                <a:gd name="GluePoint1X" fmla="*/ 0 w 1154777"/>
                <a:gd name="GluePoint1Y" fmla="*/ 0 h 472761"/>
                <a:gd name="GluePoint2X" fmla="*/ 1154777 w 1154777"/>
                <a:gd name="GluePoint2Y" fmla="*/ 0 h 472761"/>
                <a:gd name="GluePoint3X" fmla="*/ 1154777 w 1154777"/>
                <a:gd name="GluePoint3Y" fmla="*/ 472761 h 472761"/>
                <a:gd name="GluePoint4X" fmla="*/ 0 w 1154777"/>
                <a:gd name="GluePoint4Y" fmla="*/ 472761 h 472761"/>
                <a:gd name="GluePoint5X" fmla="*/ 0 w 1154777"/>
                <a:gd name="GluePoint5Y" fmla="*/ 0 h 47276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154777" h="472761">
                  <a:moveTo>
                    <a:pt x="0" y="0"/>
                  </a:moveTo>
                  <a:lnTo>
                    <a:pt x="1154777" y="0"/>
                  </a:lnTo>
                  <a:lnTo>
                    <a:pt x="1154777" y="472761"/>
                  </a:lnTo>
                  <a:lnTo>
                    <a:pt x="0" y="4727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83000"/>
              </a:schemeClr>
            </a:solidFill>
            <a:ln>
              <a:solidFill>
                <a:srgbClr val="00b05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Prevenzione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8" name="Figura a mano libera 21"/>
            <p:cNvSpPr/>
            <p:nvPr/>
          </p:nvSpPr>
          <p:spPr>
            <a:xfrm>
              <a:off x="4981680" y="3048480"/>
              <a:ext cx="1344960" cy="790200"/>
            </a:xfrm>
            <a:custGeom>
              <a:avLst/>
              <a:gdLst>
                <a:gd name="textAreaLeft" fmla="*/ 0 w 1344960"/>
                <a:gd name="textAreaRight" fmla="*/ 1345320 w 1344960"/>
                <a:gd name="textAreaTop" fmla="*/ 0 h 790200"/>
                <a:gd name="textAreaBottom" fmla="*/ 790560 h 790200"/>
                <a:gd name="GluePoint1X" fmla="*/ 0 w 1277379"/>
                <a:gd name="GluePoint1Y" fmla="*/ 0 h 596520"/>
                <a:gd name="GluePoint2X" fmla="*/ 1277379 w 1277379"/>
                <a:gd name="GluePoint2Y" fmla="*/ 0 h 596520"/>
                <a:gd name="GluePoint3X" fmla="*/ 1277379 w 1277379"/>
                <a:gd name="GluePoint3Y" fmla="*/ 596520 h 596520"/>
                <a:gd name="GluePoint4X" fmla="*/ 0 w 1277379"/>
                <a:gd name="GluePoint4Y" fmla="*/ 596520 h 596520"/>
                <a:gd name="GluePoint5X" fmla="*/ 0 w 1277379"/>
                <a:gd name="GluePoint5Y" fmla="*/ 0 h 5965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277379" h="596520">
                  <a:moveTo>
                    <a:pt x="0" y="0"/>
                  </a:moveTo>
                  <a:lnTo>
                    <a:pt x="1277379" y="0"/>
                  </a:lnTo>
                  <a:lnTo>
                    <a:pt x="1277379" y="596520"/>
                  </a:lnTo>
                  <a:lnTo>
                    <a:pt x="0" y="596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83000"/>
              </a:schemeClr>
            </a:solidFill>
            <a:ln>
              <a:solidFill>
                <a:srgbClr val="00b05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DEA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9" name="Figura a mano libera 22"/>
            <p:cNvSpPr/>
            <p:nvPr/>
          </p:nvSpPr>
          <p:spPr>
            <a:xfrm>
              <a:off x="2829600" y="3789000"/>
              <a:ext cx="1202040" cy="701280"/>
            </a:xfrm>
            <a:custGeom>
              <a:avLst/>
              <a:gdLst>
                <a:gd name="textAreaLeft" fmla="*/ 0 w 1202040"/>
                <a:gd name="textAreaRight" fmla="*/ 1202400 w 1202040"/>
                <a:gd name="textAreaTop" fmla="*/ 0 h 701280"/>
                <a:gd name="textAreaBottom" fmla="*/ 701640 h 701280"/>
                <a:gd name="GluePoint1X" fmla="*/ 0 w 1202352"/>
                <a:gd name="GluePoint1Y" fmla="*/ 0 h 529495"/>
                <a:gd name="GluePoint2X" fmla="*/ 1202352 w 1202352"/>
                <a:gd name="GluePoint2Y" fmla="*/ 0 h 529495"/>
                <a:gd name="GluePoint3X" fmla="*/ 1202352 w 1202352"/>
                <a:gd name="GluePoint3Y" fmla="*/ 529495 h 529495"/>
                <a:gd name="GluePoint4X" fmla="*/ 0 w 1202352"/>
                <a:gd name="GluePoint4Y" fmla="*/ 529495 h 529495"/>
                <a:gd name="GluePoint5X" fmla="*/ 0 w 1202352"/>
                <a:gd name="GluePoint5Y" fmla="*/ 0 h 52949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202352" h="529495">
                  <a:moveTo>
                    <a:pt x="0" y="0"/>
                  </a:moveTo>
                  <a:lnTo>
                    <a:pt x="1202352" y="0"/>
                  </a:lnTo>
                  <a:lnTo>
                    <a:pt x="1202352" y="529495"/>
                  </a:lnTo>
                  <a:lnTo>
                    <a:pt x="0" y="5294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83000"/>
              </a:schemeClr>
            </a:solidFill>
            <a:ln>
              <a:solidFill>
                <a:srgbClr val="00b05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Medico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0" name="Figura a mano libera 23"/>
            <p:cNvSpPr/>
            <p:nvPr/>
          </p:nvSpPr>
          <p:spPr>
            <a:xfrm>
              <a:off x="4988160" y="3897360"/>
              <a:ext cx="1338480" cy="750240"/>
            </a:xfrm>
            <a:custGeom>
              <a:avLst/>
              <a:gdLst>
                <a:gd name="textAreaLeft" fmla="*/ 0 w 1338480"/>
                <a:gd name="textAreaRight" fmla="*/ 1338840 w 1338480"/>
                <a:gd name="textAreaTop" fmla="*/ 0 h 750240"/>
                <a:gd name="textAreaBottom" fmla="*/ 750600 h 750240"/>
                <a:gd name="GluePoint1X" fmla="*/ 0 w 1279719"/>
                <a:gd name="GluePoint1Y" fmla="*/ 0 h 463787"/>
                <a:gd name="GluePoint2X" fmla="*/ 1279719 w 1279719"/>
                <a:gd name="GluePoint2Y" fmla="*/ 0 h 463787"/>
                <a:gd name="GluePoint3X" fmla="*/ 1279719 w 1279719"/>
                <a:gd name="GluePoint3Y" fmla="*/ 463787 h 463787"/>
                <a:gd name="GluePoint4X" fmla="*/ 0 w 1279719"/>
                <a:gd name="GluePoint4Y" fmla="*/ 463787 h 463787"/>
                <a:gd name="GluePoint5X" fmla="*/ 0 w 1279719"/>
                <a:gd name="GluePoint5Y" fmla="*/ 0 h 4637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279719" h="463787">
                  <a:moveTo>
                    <a:pt x="0" y="0"/>
                  </a:moveTo>
                  <a:lnTo>
                    <a:pt x="1279719" y="0"/>
                  </a:lnTo>
                  <a:lnTo>
                    <a:pt x="1279719" y="463787"/>
                  </a:lnTo>
                  <a:lnTo>
                    <a:pt x="0" y="4637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83000"/>
              </a:schemeClr>
            </a:solidFill>
            <a:ln>
              <a:solidFill>
                <a:srgbClr val="00b05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Chirurgico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1" name="Figura a mano libera 24"/>
            <p:cNvSpPr/>
            <p:nvPr/>
          </p:nvSpPr>
          <p:spPr>
            <a:xfrm>
              <a:off x="2831400" y="4604400"/>
              <a:ext cx="1220400" cy="612000"/>
            </a:xfrm>
            <a:custGeom>
              <a:avLst/>
              <a:gdLst>
                <a:gd name="textAreaLeft" fmla="*/ 0 w 1220400"/>
                <a:gd name="textAreaRight" fmla="*/ 1220760 w 1220400"/>
                <a:gd name="textAreaTop" fmla="*/ 0 h 612000"/>
                <a:gd name="textAreaBottom" fmla="*/ 612360 h 612000"/>
                <a:gd name="GluePoint1X" fmla="*/ 0 w 1220683"/>
                <a:gd name="GluePoint1Y" fmla="*/ 0 h 462101"/>
                <a:gd name="GluePoint2X" fmla="*/ 1220683 w 1220683"/>
                <a:gd name="GluePoint2Y" fmla="*/ 0 h 462101"/>
                <a:gd name="GluePoint3X" fmla="*/ 1220683 w 1220683"/>
                <a:gd name="GluePoint3Y" fmla="*/ 462101 h 462101"/>
                <a:gd name="GluePoint4X" fmla="*/ 0 w 1220683"/>
                <a:gd name="GluePoint4Y" fmla="*/ 462101 h 462101"/>
                <a:gd name="GluePoint5X" fmla="*/ 0 w 1220683"/>
                <a:gd name="GluePoint5Y" fmla="*/ 0 h 46210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220683" h="462101">
                  <a:moveTo>
                    <a:pt x="0" y="0"/>
                  </a:moveTo>
                  <a:lnTo>
                    <a:pt x="1220683" y="0"/>
                  </a:lnTo>
                  <a:lnTo>
                    <a:pt x="1220683" y="462101"/>
                  </a:lnTo>
                  <a:lnTo>
                    <a:pt x="0" y="4621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83000"/>
              </a:schemeClr>
            </a:solidFill>
            <a:ln>
              <a:solidFill>
                <a:srgbClr val="00b05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Oncologico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" name="Figura a mano libera 25"/>
            <p:cNvSpPr/>
            <p:nvPr/>
          </p:nvSpPr>
          <p:spPr>
            <a:xfrm>
              <a:off x="2831400" y="5323320"/>
              <a:ext cx="1239480" cy="622440"/>
            </a:xfrm>
            <a:custGeom>
              <a:avLst/>
              <a:gdLst>
                <a:gd name="textAreaLeft" fmla="*/ 0 w 1239480"/>
                <a:gd name="textAreaRight" fmla="*/ 1239840 w 1239480"/>
                <a:gd name="textAreaTop" fmla="*/ 0 h 622440"/>
                <a:gd name="textAreaBottom" fmla="*/ 622800 h 622440"/>
                <a:gd name="GluePoint1X" fmla="*/ 0 w 1202963"/>
                <a:gd name="GluePoint1Y" fmla="*/ 0 h 469931"/>
                <a:gd name="GluePoint2X" fmla="*/ 1202963 w 1202963"/>
                <a:gd name="GluePoint2Y" fmla="*/ 0 h 469931"/>
                <a:gd name="GluePoint3X" fmla="*/ 1202963 w 1202963"/>
                <a:gd name="GluePoint3Y" fmla="*/ 469931 h 469931"/>
                <a:gd name="GluePoint4X" fmla="*/ 0 w 1202963"/>
                <a:gd name="GluePoint4Y" fmla="*/ 469931 h 469931"/>
                <a:gd name="GluePoint5X" fmla="*/ 0 w 1202963"/>
                <a:gd name="GluePoint5Y" fmla="*/ 0 h 4699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202963" h="469931">
                  <a:moveTo>
                    <a:pt x="0" y="0"/>
                  </a:moveTo>
                  <a:lnTo>
                    <a:pt x="1202963" y="0"/>
                  </a:lnTo>
                  <a:lnTo>
                    <a:pt x="1202963" y="469931"/>
                  </a:lnTo>
                  <a:lnTo>
                    <a:pt x="0" y="4699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83000"/>
              </a:schemeClr>
            </a:solidFill>
            <a:ln>
              <a:solidFill>
                <a:srgbClr val="00b05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Servizi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3" name="Figura a mano libera 27"/>
            <p:cNvSpPr/>
            <p:nvPr/>
          </p:nvSpPr>
          <p:spPr>
            <a:xfrm>
              <a:off x="6363720" y="2151720"/>
              <a:ext cx="1593000" cy="772920"/>
            </a:xfrm>
            <a:custGeom>
              <a:avLst/>
              <a:gdLst>
                <a:gd name="textAreaLeft" fmla="*/ 0 w 1593000"/>
                <a:gd name="textAreaRight" fmla="*/ 1593360 w 1593000"/>
                <a:gd name="textAreaTop" fmla="*/ 0 h 772920"/>
                <a:gd name="textAreaBottom" fmla="*/ 773280 h 772920"/>
                <a:gd name="GluePoint1X" fmla="*/ 0 w 1593410"/>
                <a:gd name="GluePoint1Y" fmla="*/ 0 h 386764"/>
                <a:gd name="GluePoint2X" fmla="*/ 1593410 w 1593410"/>
                <a:gd name="GluePoint2Y" fmla="*/ 0 h 386764"/>
                <a:gd name="GluePoint3X" fmla="*/ 1593410 w 1593410"/>
                <a:gd name="GluePoint3Y" fmla="*/ 386764 h 386764"/>
                <a:gd name="GluePoint4X" fmla="*/ 0 w 1593410"/>
                <a:gd name="GluePoint4Y" fmla="*/ 386764 h 386764"/>
                <a:gd name="GluePoint5X" fmla="*/ 0 w 1593410"/>
                <a:gd name="GluePoint5Y" fmla="*/ 0 h 38676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593410" h="386764">
                  <a:moveTo>
                    <a:pt x="0" y="0"/>
                  </a:moveTo>
                  <a:lnTo>
                    <a:pt x="1593410" y="0"/>
                  </a:lnTo>
                  <a:lnTo>
                    <a:pt x="1593410" y="386764"/>
                  </a:lnTo>
                  <a:lnTo>
                    <a:pt x="0" y="3867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99ff"/>
            </a:solidFill>
            <a:ln>
              <a:solidFill>
                <a:srgbClr val="7030a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6840" rIns="6840" tIns="6840" bIns="6840" anchor="ctr">
              <a:noAutofit/>
            </a:bodyPr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r>
                <a:rPr lang="it-IT" sz="16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Direttore     </a:t>
              </a: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r>
                <a:rPr lang="it-IT" sz="16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Sociosanitario</a:t>
              </a: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366"/>
                </a:spcAft>
              </a:pPr>
              <a:r>
                <a:rPr lang="it-IT" sz="105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(fino al 31.12.2025)</a:t>
              </a:r>
              <a:endParaRPr lang="it-IT" sz="105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88880">
                <a:lnSpc>
                  <a:spcPct val="90000"/>
                </a:lnSpc>
                <a:spcAft>
                  <a:spcPts val="561"/>
                </a:spcAft>
              </a:pPr>
              <a:endParaRPr lang="it-IT" sz="16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" name="Figura a mano libera 28"/>
            <p:cNvSpPr/>
            <p:nvPr/>
          </p:nvSpPr>
          <p:spPr>
            <a:xfrm>
              <a:off x="7350120" y="3166920"/>
              <a:ext cx="1452960" cy="621720"/>
            </a:xfrm>
            <a:custGeom>
              <a:avLst/>
              <a:gdLst>
                <a:gd name="textAreaLeft" fmla="*/ 0 w 1452960"/>
                <a:gd name="textAreaRight" fmla="*/ 1453320 w 1452960"/>
                <a:gd name="textAreaTop" fmla="*/ 0 h 621720"/>
                <a:gd name="textAreaBottom" fmla="*/ 622080 h 621720"/>
                <a:gd name="GluePoint1X" fmla="*/ 0 w 1337229"/>
                <a:gd name="GluePoint1Y" fmla="*/ 0 h 391693"/>
                <a:gd name="GluePoint2X" fmla="*/ 1337229 w 1337229"/>
                <a:gd name="GluePoint2Y" fmla="*/ 0 h 391693"/>
                <a:gd name="GluePoint3X" fmla="*/ 1337229 w 1337229"/>
                <a:gd name="GluePoint3Y" fmla="*/ 391693 h 391693"/>
                <a:gd name="GluePoint4X" fmla="*/ 0 w 1337229"/>
                <a:gd name="GluePoint4Y" fmla="*/ 391693 h 391693"/>
                <a:gd name="GluePoint5X" fmla="*/ 0 w 1337229"/>
                <a:gd name="GluePoint5Y" fmla="*/ 0 h 39169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337229" h="391693">
                  <a:moveTo>
                    <a:pt x="0" y="0"/>
                  </a:moveTo>
                  <a:lnTo>
                    <a:pt x="1337229" y="0"/>
                  </a:lnTo>
                  <a:lnTo>
                    <a:pt x="1337229" y="391693"/>
                  </a:lnTo>
                  <a:lnTo>
                    <a:pt x="0" y="391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99ff"/>
            </a:solidFill>
            <a:ln>
              <a:solidFill>
                <a:srgbClr val="7030a0"/>
              </a:solidFill>
              <a:round/>
            </a:ln>
          </p:spPr>
          <p:style>
            <a:lnRef idx="2"/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490"/>
                </a:spcAft>
              </a:pPr>
              <a:r>
                <a:rPr lang="it-IT" sz="14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Salute Mentale e Dipendenze</a:t>
              </a:r>
              <a:endParaRPr lang="it-IT" sz="14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15" name="Figura a mano libera 29"/>
          <p:cNvSpPr/>
          <p:nvPr/>
        </p:nvSpPr>
        <p:spPr>
          <a:xfrm>
            <a:off x="7325640" y="4068360"/>
            <a:ext cx="1452960" cy="621720"/>
          </a:xfrm>
          <a:custGeom>
            <a:avLst/>
            <a:gdLst>
              <a:gd name="textAreaLeft" fmla="*/ 0 w 1452960"/>
              <a:gd name="textAreaRight" fmla="*/ 1453320 w 1452960"/>
              <a:gd name="textAreaTop" fmla="*/ 0 h 621720"/>
              <a:gd name="textAreaBottom" fmla="*/ 622080 h 621720"/>
              <a:gd name="GluePoint1X" fmla="*/ 0 w 1337229"/>
              <a:gd name="GluePoint1Y" fmla="*/ 0 h 391693"/>
              <a:gd name="GluePoint2X" fmla="*/ 1337229 w 1337229"/>
              <a:gd name="GluePoint2Y" fmla="*/ 0 h 391693"/>
              <a:gd name="GluePoint3X" fmla="*/ 1337229 w 1337229"/>
              <a:gd name="GluePoint3Y" fmla="*/ 391693 h 391693"/>
              <a:gd name="GluePoint4X" fmla="*/ 0 w 1337229"/>
              <a:gd name="GluePoint4Y" fmla="*/ 391693 h 391693"/>
              <a:gd name="GluePoint5X" fmla="*/ 0 w 1337229"/>
              <a:gd name="GluePoint5Y" fmla="*/ 0 h 391693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1337229" h="391693">
                <a:moveTo>
                  <a:pt x="0" y="0"/>
                </a:moveTo>
                <a:lnTo>
                  <a:pt x="1337229" y="0"/>
                </a:lnTo>
                <a:lnTo>
                  <a:pt x="1337229" y="391693"/>
                </a:lnTo>
                <a:lnTo>
                  <a:pt x="0" y="391693"/>
                </a:lnTo>
                <a:lnTo>
                  <a:pt x="0" y="0"/>
                </a:lnTo>
                <a:close/>
              </a:path>
            </a:pathLst>
          </a:custGeom>
          <a:solidFill>
            <a:srgbClr val="cc99ff"/>
          </a:solidFill>
          <a:ln>
            <a:solidFill>
              <a:srgbClr val="7030a0"/>
            </a:solidFill>
            <a:round/>
          </a:ln>
        </p:spPr>
        <p:style>
          <a:lnRef idx="2"/>
          <a:fillRef idx="0"/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 numCol="1" spcCol="1440" lIns="5760" rIns="5760" tIns="5760" bIns="5760" anchor="ctr">
            <a:noAutofit/>
          </a:bodyPr>
          <a:p>
            <a:pPr algn="ctr" defTabSz="399960">
              <a:lnSpc>
                <a:spcPct val="90000"/>
              </a:lnSpc>
              <a:spcAft>
                <a:spcPts val="490"/>
              </a:spcAft>
            </a:pPr>
            <a:r>
              <a:rPr lang="it-IT" sz="1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Dipartimento Cure territoriali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16" name="Connettore 1 32"/>
          <p:cNvCxnSpPr/>
          <p:nvPr/>
        </p:nvCxnSpPr>
        <p:spPr>
          <a:xfrm>
            <a:off x="4595400" y="2918880"/>
            <a:ext cx="14040" cy="27075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17" name="Connettore 1 34"/>
          <p:cNvCxnSpPr/>
          <p:nvPr/>
        </p:nvCxnSpPr>
        <p:spPr>
          <a:xfrm flipH="1">
            <a:off x="4051080" y="5626080"/>
            <a:ext cx="5583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18" name="Connettore 1 35"/>
          <p:cNvCxnSpPr/>
          <p:nvPr/>
        </p:nvCxnSpPr>
        <p:spPr>
          <a:xfrm flipH="1">
            <a:off x="4051080" y="4902120"/>
            <a:ext cx="5515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19" name="Connettore 1 36"/>
          <p:cNvCxnSpPr/>
          <p:nvPr/>
        </p:nvCxnSpPr>
        <p:spPr>
          <a:xfrm flipH="1">
            <a:off x="4032000" y="4139640"/>
            <a:ext cx="57744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20" name="Connettore 1 39"/>
          <p:cNvCxnSpPr/>
          <p:nvPr/>
        </p:nvCxnSpPr>
        <p:spPr>
          <a:xfrm flipH="1" flipV="1">
            <a:off x="4017960" y="3337200"/>
            <a:ext cx="577440" cy="64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21" name="Connettore 1 42"/>
          <p:cNvCxnSpPr/>
          <p:nvPr/>
        </p:nvCxnSpPr>
        <p:spPr>
          <a:xfrm flipH="1">
            <a:off x="4640400" y="4272480"/>
            <a:ext cx="34740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22" name="Connettore 1 46"/>
          <p:cNvCxnSpPr/>
          <p:nvPr/>
        </p:nvCxnSpPr>
        <p:spPr>
          <a:xfrm flipH="1">
            <a:off x="4609080" y="3443400"/>
            <a:ext cx="34704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23" name="Connettore 1 49"/>
          <p:cNvCxnSpPr/>
          <p:nvPr/>
        </p:nvCxnSpPr>
        <p:spPr>
          <a:xfrm>
            <a:off x="7194960" y="2033640"/>
            <a:ext cx="6120" cy="1184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24" name="Connettore 1 51"/>
          <p:cNvCxnSpPr/>
          <p:nvPr/>
        </p:nvCxnSpPr>
        <p:spPr>
          <a:xfrm>
            <a:off x="4588920" y="2025000"/>
            <a:ext cx="26121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25" name="Connettore 1 54"/>
          <p:cNvCxnSpPr/>
          <p:nvPr/>
        </p:nvCxnSpPr>
        <p:spPr>
          <a:xfrm>
            <a:off x="7194960" y="2918880"/>
            <a:ext cx="360" cy="14252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26" name="Connettore 1 56"/>
          <p:cNvCxnSpPr/>
          <p:nvPr/>
        </p:nvCxnSpPr>
        <p:spPr>
          <a:xfrm>
            <a:off x="7182720" y="3472560"/>
            <a:ext cx="1551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27" name="Connettore 1 59"/>
          <p:cNvCxnSpPr/>
          <p:nvPr/>
        </p:nvCxnSpPr>
        <p:spPr>
          <a:xfrm>
            <a:off x="7194960" y="4343760"/>
            <a:ext cx="13068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sp>
        <p:nvSpPr>
          <p:cNvPr id="228" name="Segnaposto data 3"/>
          <p:cNvSpPr/>
          <p:nvPr/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457200">
              <a:lnSpc>
                <a:spcPct val="100000"/>
              </a:lnSpc>
            </a:pPr>
            <a:endParaRPr lang="it-IT" sz="11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pic>
        <p:nvPicPr>
          <p:cNvPr id="229" name="Immagine 33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1344960" y="24372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0" name="Immagine1"/>
          <p:cNvPicPr/>
          <p:nvPr/>
        </p:nvPicPr>
        <p:blipFill>
          <a:blip r:embed="rId2"/>
          <a:stretch/>
        </p:blipFill>
        <p:spPr>
          <a:xfrm>
            <a:off x="6822000" y="2437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0D90ECD-CD66-4912-85E2-E6700DBAC24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CustomShape 1"/>
          <p:cNvSpPr/>
          <p:nvPr/>
        </p:nvSpPr>
        <p:spPr>
          <a:xfrm>
            <a:off x="1753200" y="1166040"/>
            <a:ext cx="5527440" cy="127404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AREA PROF.LE CHIRURGICA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6" name="CustomShape 2"/>
          <p:cNvSpPr/>
          <p:nvPr/>
        </p:nvSpPr>
        <p:spPr>
          <a:xfrm>
            <a:off x="576000" y="2842200"/>
            <a:ext cx="1781640" cy="174456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CHIRURGIA GENERALE/VASCOLARE LA SPEZIA E ODONTORIATRIA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FIORI JOSETTE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7" name="CustomShape 3"/>
          <p:cNvSpPr/>
          <p:nvPr/>
        </p:nvSpPr>
        <p:spPr>
          <a:xfrm>
            <a:off x="2735280" y="2842200"/>
            <a:ext cx="1781640" cy="140976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ORTOPEDIA/ORL SPEZIA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BERTOLOTTI LAURA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Rinnovo dal 01.11.2025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8" name="CustomShape 4"/>
          <p:cNvSpPr/>
          <p:nvPr/>
        </p:nvSpPr>
        <p:spPr>
          <a:xfrm>
            <a:off x="4788000" y="2841840"/>
            <a:ext cx="1781640" cy="112788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OFTAMOLOGIA SARZANA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SIMANI EMANUELE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Del. 641 del 04.07.2024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16.07.2024 al 15.07.2029</a:t>
            </a: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9" name="CustomShape 5"/>
          <p:cNvSpPr/>
          <p:nvPr/>
        </p:nvSpPr>
        <p:spPr>
          <a:xfrm>
            <a:off x="6894360" y="2841840"/>
            <a:ext cx="1781640" cy="118116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CHIRURGIA MULTISPECIALISTICA SARZANA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GABBRIELLI SERENA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964 del 16.10.2025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16.10.2025 al 15.10.2030</a:t>
            </a:r>
            <a:r>
              <a:rPr lang="it-IT" sz="900" b="0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0" name="CustomShape 6"/>
          <p:cNvSpPr/>
          <p:nvPr/>
        </p:nvSpPr>
        <p:spPr>
          <a:xfrm>
            <a:off x="3706200" y="6431400"/>
            <a:ext cx="213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21" name="Immagine 8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327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2" name="Immagine1"/>
          <p:cNvPicPr/>
          <p:nvPr/>
        </p:nvPicPr>
        <p:blipFill>
          <a:blip r:embed="rId2"/>
          <a:stretch/>
        </p:blipFill>
        <p:spPr>
          <a:xfrm>
            <a:off x="7131600" y="3319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E87D5B89-066F-4A88-AB10-268B0E7ACCC2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DIP.SERVIZI E ONCOLOGIA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4" name="CustomShape 2"/>
          <p:cNvSpPr/>
          <p:nvPr/>
        </p:nvSpPr>
        <p:spPr>
          <a:xfrm>
            <a:off x="576000" y="2918520"/>
            <a:ext cx="1781640" cy="966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ANATOMIA PATOLOGICA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PELLEGRINELLI DANIELE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5" name="CustomShape 3"/>
          <p:cNvSpPr/>
          <p:nvPr/>
        </p:nvSpPr>
        <p:spPr>
          <a:xfrm>
            <a:off x="2734920" y="2933280"/>
            <a:ext cx="1781640" cy="93672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RADIOTERAPIA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BREDA BARBARA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6" name="CustomShape 4"/>
          <p:cNvSpPr/>
          <p:nvPr/>
        </p:nvSpPr>
        <p:spPr>
          <a:xfrm>
            <a:off x="4761360" y="2904840"/>
            <a:ext cx="1781640" cy="93672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RADIODIAGNOSTICA SPEZIA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VENTO FABIO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7" name="CustomShape 5"/>
          <p:cNvSpPr/>
          <p:nvPr/>
        </p:nvSpPr>
        <p:spPr>
          <a:xfrm>
            <a:off x="6894360" y="2893320"/>
            <a:ext cx="1781640" cy="10764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RADIODIAGNOSTICA SARZANA/NEURORADIOLOGIA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MICHELE DAMIANO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964 del 16.10.2025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16.10.2025 al 15.10.2030</a:t>
            </a:r>
            <a:r>
              <a:rPr lang="it-IT" sz="900" b="0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8" name="CustomShape 6"/>
          <p:cNvSpPr/>
          <p:nvPr/>
        </p:nvSpPr>
        <p:spPr>
          <a:xfrm>
            <a:off x="1467360" y="4356720"/>
            <a:ext cx="1781640" cy="1182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PATOLOGIA CLINICA E LAB. SPECIALISTICO TOSSICOLOGI</a:t>
            </a: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MANESCHI MIRCO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9" name="CustomShape 7"/>
          <p:cNvSpPr/>
          <p:nvPr/>
        </p:nvSpPr>
        <p:spPr>
          <a:xfrm>
            <a:off x="3870000" y="4342320"/>
            <a:ext cx="1781640" cy="966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IMMUNOEMATOLOGIA E SERVIZI TRASFUSIONALI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0" name="CustomShape 8"/>
          <p:cNvSpPr/>
          <p:nvPr/>
        </p:nvSpPr>
        <p:spPr>
          <a:xfrm>
            <a:off x="6100200" y="4339440"/>
            <a:ext cx="1781640" cy="966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MEDICINA NUCLEARE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NOBILI DINA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455 del 25.05.2023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01.06.2023 al 31.05.2026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31" name="Immagine 10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27072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2" name="Immagine1"/>
          <p:cNvPicPr/>
          <p:nvPr/>
        </p:nvPicPr>
        <p:blipFill>
          <a:blip r:embed="rId2"/>
          <a:stretch/>
        </p:blipFill>
        <p:spPr>
          <a:xfrm>
            <a:off x="7162920" y="27468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0CE8F754-D2B3-4765-A4F6-7C2232A920FA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DIP. MATERNO INFANTILE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4" name="CustomShape 2"/>
          <p:cNvSpPr/>
          <p:nvPr/>
        </p:nvSpPr>
        <p:spPr>
          <a:xfrm>
            <a:off x="576000" y="2918520"/>
            <a:ext cx="1781640" cy="1119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GINECOLOGIA E OSTETRICIA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 LENARDO PATRIZIA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5" name="CustomShape 3"/>
          <p:cNvSpPr/>
          <p:nvPr/>
        </p:nvSpPr>
        <p:spPr>
          <a:xfrm>
            <a:off x="3724560" y="2909160"/>
            <a:ext cx="1781640" cy="93672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PEDIATRIA/NEONATOLOGIA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transitata a GASLINI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6" name="CustomShape 4"/>
          <p:cNvSpPr/>
          <p:nvPr/>
        </p:nvSpPr>
        <p:spPr>
          <a:xfrm>
            <a:off x="6544080" y="2909160"/>
            <a:ext cx="1781640" cy="112896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CONSULTORI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CATALDI PATRIZIA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37" name="Immagine 6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576000" y="40428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8" name="Immagine1"/>
          <p:cNvPicPr/>
          <p:nvPr/>
        </p:nvPicPr>
        <p:blipFill>
          <a:blip r:embed="rId2"/>
          <a:stretch/>
        </p:blipFill>
        <p:spPr>
          <a:xfrm>
            <a:off x="7281000" y="449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05FF3F0B-F250-4C52-AA93-6390232C6829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CustomShape 1"/>
          <p:cNvSpPr/>
          <p:nvPr/>
        </p:nvSpPr>
        <p:spPr>
          <a:xfrm>
            <a:off x="1753200" y="1166040"/>
            <a:ext cx="5527440" cy="98028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DIP. SALUTE MENTALE E DIPENDENZE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0" name="CustomShape 2"/>
          <p:cNvSpPr/>
          <p:nvPr/>
        </p:nvSpPr>
        <p:spPr>
          <a:xfrm>
            <a:off x="438480" y="3018600"/>
            <a:ext cx="1778400" cy="10472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SPDC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PUCCINI DANIELE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1088 del 12.12.2024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16.12.2024 al 15.12.2029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1" name="CustomShape 3"/>
          <p:cNvSpPr/>
          <p:nvPr/>
        </p:nvSpPr>
        <p:spPr>
          <a:xfrm>
            <a:off x="2654280" y="3018600"/>
            <a:ext cx="1781640" cy="10472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SERT DISTRETTI 17/18/19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MALASPINA MONICA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2" name="CustomShape 4"/>
          <p:cNvSpPr/>
          <p:nvPr/>
        </p:nvSpPr>
        <p:spPr>
          <a:xfrm>
            <a:off x="4852440" y="3018600"/>
            <a:ext cx="1781640" cy="127080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ASSISTENZA PSICH.DISTRETTUALE 17 /19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ASSIST. PENITENZIARIA E REMS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LAUCIELLO PIERPAOLO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3" name="CustomShape 5"/>
          <p:cNvSpPr/>
          <p:nvPr/>
        </p:nvSpPr>
        <p:spPr>
          <a:xfrm>
            <a:off x="7073280" y="3018600"/>
            <a:ext cx="1781640" cy="112608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ASSISTENZA PSICHIATRICA DISTRETTUALE 18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ANTOGNETTI FEDERICA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44" name="Immagine 7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33228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5" name="Immagine1"/>
          <p:cNvPicPr/>
          <p:nvPr/>
        </p:nvPicPr>
        <p:blipFill>
          <a:blip r:embed="rId2"/>
          <a:stretch/>
        </p:blipFill>
        <p:spPr>
          <a:xfrm>
            <a:off x="7185600" y="33228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411267CC-34D9-4C78-8436-89B882161B26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PROF.NI SANITARIE DELLA RIABILITAZIONE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7" name="CustomShape 2"/>
          <p:cNvSpPr/>
          <p:nvPr/>
        </p:nvSpPr>
        <p:spPr>
          <a:xfrm>
            <a:off x="970200" y="2697480"/>
            <a:ext cx="1781640" cy="10915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TERAPIA FISICA E RIABILITAZIONE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GRAZIOSO MANUELA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8" name="CustomShape 3"/>
          <p:cNvSpPr/>
          <p:nvPr/>
        </p:nvSpPr>
        <p:spPr>
          <a:xfrm>
            <a:off x="3413880" y="2697480"/>
            <a:ext cx="1781640" cy="134856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FRAGILITA’ NON AUTOSUFFICIENZA E RESIDENZIALITA’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ROMANO FLORIANA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9" name="CustomShape 4"/>
          <p:cNvSpPr/>
          <p:nvPr/>
        </p:nvSpPr>
        <p:spPr>
          <a:xfrm>
            <a:off x="6070680" y="2720520"/>
            <a:ext cx="1781640" cy="13255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NEUROPSICHIATRIA INFANTILE E ADOLESCENZA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PIASTRI SILVIA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50" name="Immagine 6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28560" y="327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1" name="Immagine1"/>
          <p:cNvPicPr/>
          <p:nvPr/>
        </p:nvPicPr>
        <p:blipFill>
          <a:blip r:embed="rId2"/>
          <a:stretch/>
        </p:blipFill>
        <p:spPr>
          <a:xfrm>
            <a:off x="7273440" y="3319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6B1257D2-746E-4E5B-83E4-482E246A1343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AREA PROF.LE MEDICA E ONCOLOGICA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3" name="CustomShape 2"/>
          <p:cNvSpPr/>
          <p:nvPr/>
        </p:nvSpPr>
        <p:spPr>
          <a:xfrm>
            <a:off x="1071720" y="2378880"/>
            <a:ext cx="1781640" cy="96660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MALATTIE INFETTIVE E DERMATOLOGIA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MELIS SILVANA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4" name="CustomShape 3"/>
          <p:cNvSpPr/>
          <p:nvPr/>
        </p:nvSpPr>
        <p:spPr>
          <a:xfrm>
            <a:off x="3626280" y="2408760"/>
            <a:ext cx="1781640" cy="93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MEDICINA INTERNA 1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D’AMICO STEFANIA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455 del 25.05.2023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01.06.2023 al 31.05.2026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5" name="CustomShape 4"/>
          <p:cNvSpPr/>
          <p:nvPr/>
        </p:nvSpPr>
        <p:spPr>
          <a:xfrm>
            <a:off x="6273000" y="2394000"/>
            <a:ext cx="1781640" cy="93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DIALISI E NEFROLOGIA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CASTELLINI ELVIRA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6" name="CustomShape 5"/>
          <p:cNvSpPr/>
          <p:nvPr/>
        </p:nvSpPr>
        <p:spPr>
          <a:xfrm>
            <a:off x="6273000" y="5145480"/>
            <a:ext cx="1781640" cy="93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ONCOLOGIA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BALDI VALERIA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7" name="CustomShape 6"/>
          <p:cNvSpPr/>
          <p:nvPr/>
        </p:nvSpPr>
        <p:spPr>
          <a:xfrm>
            <a:off x="6273000" y="3810240"/>
            <a:ext cx="1781640" cy="93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MEDICINA INTERNA 2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BARATTA SIMONETTA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8" name="CustomShape 7"/>
          <p:cNvSpPr/>
          <p:nvPr/>
        </p:nvSpPr>
        <p:spPr>
          <a:xfrm>
            <a:off x="3609000" y="5166360"/>
            <a:ext cx="1781640" cy="9104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CARDIOLOGIA RIABILITATIVA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FINI ORNELLA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9" name="CustomShape 8"/>
          <p:cNvSpPr/>
          <p:nvPr/>
        </p:nvSpPr>
        <p:spPr>
          <a:xfrm>
            <a:off x="3626280" y="3810240"/>
            <a:ext cx="1781640" cy="93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PNEUMOLOGIA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ARPESELLA ALESSANDRA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0" name="CustomShape 9"/>
          <p:cNvSpPr/>
          <p:nvPr/>
        </p:nvSpPr>
        <p:spPr>
          <a:xfrm>
            <a:off x="1071720" y="5166360"/>
            <a:ext cx="1781640" cy="100548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MEDICINA MULTISPECIALISTICA E CURE INTERMEDIE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CERCHI SONIA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1" name="CustomShape 10"/>
          <p:cNvSpPr/>
          <p:nvPr/>
        </p:nvSpPr>
        <p:spPr>
          <a:xfrm>
            <a:off x="1071720" y="3810240"/>
            <a:ext cx="1781640" cy="93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GERIATRIA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GRISANTI STEFANIA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62" name="Immagine 12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709200" y="327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3" name="Immagine1"/>
          <p:cNvPicPr/>
          <p:nvPr/>
        </p:nvPicPr>
        <p:blipFill>
          <a:blip r:embed="rId2"/>
          <a:stretch/>
        </p:blipFill>
        <p:spPr>
          <a:xfrm>
            <a:off x="6994440" y="449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9DA30D79-896F-4780-9C57-EE011994DF60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CustomShape 1"/>
          <p:cNvSpPr/>
          <p:nvPr/>
        </p:nvSpPr>
        <p:spPr>
          <a:xfrm>
            <a:off x="186012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DIP.EMERGENZA ACCETTAZIONE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5" name="CustomShape 2"/>
          <p:cNvSpPr/>
          <p:nvPr/>
        </p:nvSpPr>
        <p:spPr>
          <a:xfrm>
            <a:off x="675720" y="2247840"/>
            <a:ext cx="1781640" cy="13406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P.S. SPEZIA, MEDICINA D’URGENA P.I. LEVANTO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PISARELLI CINZIA TIZIANA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6" name="CustomShape 3"/>
          <p:cNvSpPr/>
          <p:nvPr/>
        </p:nvSpPr>
        <p:spPr>
          <a:xfrm>
            <a:off x="2704320" y="2247840"/>
            <a:ext cx="1781640" cy="103176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P.S. SARZANA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CAVALLONI MARICA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7" name="CustomShape 4"/>
          <p:cNvSpPr/>
          <p:nvPr/>
        </p:nvSpPr>
        <p:spPr>
          <a:xfrm>
            <a:off x="4732560" y="2247840"/>
            <a:ext cx="1697760" cy="111240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ANESTESIA E RIANIMAZIONE SPEZIA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DESTRI ELISA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8" name="CustomShape 5"/>
          <p:cNvSpPr/>
          <p:nvPr/>
        </p:nvSpPr>
        <p:spPr>
          <a:xfrm>
            <a:off x="4732560" y="3758760"/>
            <a:ext cx="1712520" cy="95400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PRERICOVERO SPEZIA E SARZANA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PETACCO MARIELLA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9" name="CustomShape 6"/>
          <p:cNvSpPr/>
          <p:nvPr/>
        </p:nvSpPr>
        <p:spPr>
          <a:xfrm>
            <a:off x="6713640" y="2247840"/>
            <a:ext cx="1781640" cy="111240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ANESTESIA E RIANIMAZIONE SARZANA POLIAMBULATORI E TERAPIA DEL  DOLORE CURE PALLIATIVE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 CASALE ELISABETTA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0" name="CustomShape 7"/>
          <p:cNvSpPr/>
          <p:nvPr/>
        </p:nvSpPr>
        <p:spPr>
          <a:xfrm>
            <a:off x="6713640" y="3742920"/>
            <a:ext cx="1781640" cy="9518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CARDIOLOGIA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ROLLA MASSIMO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1" name="CustomShape 8"/>
          <p:cNvSpPr/>
          <p:nvPr/>
        </p:nvSpPr>
        <p:spPr>
          <a:xfrm>
            <a:off x="2704320" y="3746160"/>
            <a:ext cx="1781640" cy="9518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BLOCCO OPERATORIO SARZANA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LEONARDI GIANNA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2" name="CustomShape 9"/>
          <p:cNvSpPr/>
          <p:nvPr/>
        </p:nvSpPr>
        <p:spPr>
          <a:xfrm>
            <a:off x="1656000" y="4937760"/>
            <a:ext cx="1781640" cy="99036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112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PAPINI MARTINA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3" name="CustomShape 10"/>
          <p:cNvSpPr/>
          <p:nvPr/>
        </p:nvSpPr>
        <p:spPr>
          <a:xfrm>
            <a:off x="675720" y="3767400"/>
            <a:ext cx="1760040" cy="93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BLOCCO OPERATORIO SPEZIA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RICCI STEFANIA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4" name="CustomShape 11"/>
          <p:cNvSpPr/>
          <p:nvPr/>
        </p:nvSpPr>
        <p:spPr>
          <a:xfrm>
            <a:off x="3961440" y="4937040"/>
            <a:ext cx="1781640" cy="990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GASTROENTEROLOGIA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RUGGIA ALESSANDRA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5" name="CustomShape 12"/>
          <p:cNvSpPr/>
          <p:nvPr/>
        </p:nvSpPr>
        <p:spPr>
          <a:xfrm>
            <a:off x="6123960" y="4937760"/>
            <a:ext cx="1781640" cy="93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NEUROLOGIA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BONATI FEDERICA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6" name="Immagine 14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733680" y="327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7" name="Immagine1"/>
          <p:cNvPicPr/>
          <p:nvPr/>
        </p:nvPicPr>
        <p:blipFill>
          <a:blip r:embed="rId2"/>
          <a:stretch/>
        </p:blipFill>
        <p:spPr>
          <a:xfrm>
            <a:off x="7185600" y="449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AAF85C57-3350-4A5A-970E-E81840E04318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CustomShape 1"/>
          <p:cNvSpPr/>
          <p:nvPr/>
        </p:nvSpPr>
        <p:spPr>
          <a:xfrm>
            <a:off x="1753200" y="1166040"/>
            <a:ext cx="5527440" cy="82332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18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AREA PROF.LE PREVENZIONE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9" name="CustomShape 2"/>
          <p:cNvSpPr/>
          <p:nvPr/>
        </p:nvSpPr>
        <p:spPr>
          <a:xfrm>
            <a:off x="1082520" y="2587320"/>
            <a:ext cx="1781640" cy="113868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IGIENE E SANITA’ PUBBLICA, EPIDEMIOLOGIA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SANTI MAURIZIO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0" name="CustomShape 3"/>
          <p:cNvSpPr/>
          <p:nvPr/>
        </p:nvSpPr>
        <p:spPr>
          <a:xfrm>
            <a:off x="3626280" y="2602080"/>
            <a:ext cx="1781640" cy="11239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PREVENZIONE E SICUREZZA DEGLI  AMBIENTI DI LAVORO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(PSAL)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LOMBARDI MASSIMO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1" name="CustomShape 4"/>
          <p:cNvSpPr/>
          <p:nvPr/>
        </p:nvSpPr>
        <p:spPr>
          <a:xfrm>
            <a:off x="6140160" y="2602080"/>
            <a:ext cx="1781640" cy="131508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IGIENE DEGLI ALIMENTI E NUTRIZIONE,SANITA’ ANIMALE, TRASFORMAZIONE ALIMENTI ORIGINE ANIM.,IGIENE ALLEVAMENTI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CAPPELLI MARCO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82" name="Immagine 6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1082520" y="4575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3" name="Immagine1"/>
          <p:cNvPicPr/>
          <p:nvPr/>
        </p:nvPicPr>
        <p:blipFill>
          <a:blip r:embed="rId2"/>
          <a:stretch/>
        </p:blipFill>
        <p:spPr>
          <a:xfrm>
            <a:off x="6912720" y="449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E354999C-8755-46DD-8DF5-322FE3D09399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CustomShape 1"/>
          <p:cNvSpPr/>
          <p:nvPr/>
        </p:nvSpPr>
        <p:spPr>
          <a:xfrm>
            <a:off x="1753200" y="1166040"/>
            <a:ext cx="5527440" cy="7538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INCARICHI  DI FUNZIONE DI ORGANIZZAZIONE  (EX COORDINAMENTI)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4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AREA TERRITORIALE</a:t>
            </a: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5" name="CustomShape 2"/>
          <p:cNvSpPr/>
          <p:nvPr/>
        </p:nvSpPr>
        <p:spPr>
          <a:xfrm>
            <a:off x="588600" y="2572200"/>
            <a:ext cx="1781640" cy="966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DISTRETTO 17, PUNTO PRELIEVI,AMBULATORI, COT, SPOKE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6" name="CustomShape 3"/>
          <p:cNvSpPr/>
          <p:nvPr/>
        </p:nvSpPr>
        <p:spPr>
          <a:xfrm>
            <a:off x="3626280" y="2572200"/>
            <a:ext cx="1781640" cy="9810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OSPEDALE DI COMUNITA’ LEVANTO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ROMEO MARTINA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7" name="CustomShape 4"/>
          <p:cNvSpPr/>
          <p:nvPr/>
        </p:nvSpPr>
        <p:spPr>
          <a:xfrm>
            <a:off x="6528600" y="2572200"/>
            <a:ext cx="1834920" cy="96912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DISTRETTO 18,PUNTO PRELIEVI, AMBULATORI,COT,SPOKE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DOLCELLI AURELIO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8" name="CustomShape 5"/>
          <p:cNvSpPr/>
          <p:nvPr/>
        </p:nvSpPr>
        <p:spPr>
          <a:xfrm>
            <a:off x="588600" y="4262760"/>
            <a:ext cx="1781640" cy="966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DISTRETTO 18 - COT,HUB,USCA,AFT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NICOLINI CLAUDIA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9" name="CustomShape 6"/>
          <p:cNvSpPr/>
          <p:nvPr/>
        </p:nvSpPr>
        <p:spPr>
          <a:xfrm>
            <a:off x="3626280" y="4261680"/>
            <a:ext cx="1781640" cy="966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DISTRETTI CURE PALLIATIVE E HOSPICE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PEDITTO FRANCESCA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1088 del 12.12.2024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16.12.2024 al 15.12.2029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0" name="CustomShape 7"/>
          <p:cNvSpPr/>
          <p:nvPr/>
        </p:nvSpPr>
        <p:spPr>
          <a:xfrm>
            <a:off x="6528600" y="4279320"/>
            <a:ext cx="1848960" cy="966600"/>
          </a:xfrm>
          <a:prstGeom prst="rect">
            <a:avLst/>
          </a:prstGeom>
          <a:gradFill rotWithShape="0">
            <a:gsLst>
              <a:gs pos="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DISTRETTO 19, PUNTO PRELIEVI,AMBUATORI,COT,SPOKE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TONELLI BARBARA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Del. 995 del 30.10.2025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dal 16.12.2025 al 30.04.2026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91" name="Immagine 9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686520" y="327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2" name="Immagine1"/>
          <p:cNvPicPr/>
          <p:nvPr/>
        </p:nvPicPr>
        <p:blipFill>
          <a:blip r:embed="rId2"/>
          <a:stretch/>
        </p:blipFill>
        <p:spPr>
          <a:xfrm>
            <a:off x="6942600" y="449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7"/>
          </p:nvPr>
        </p:nvSpPr>
        <p:spPr/>
        <p:txBody>
          <a:bodyPr/>
          <a:p>
            <a:fld id="{C7E2EDB7-063C-419E-8FF8-E5B4BD83E166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1957320" y="128520"/>
            <a:ext cx="499932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9999"/>
          </a:bodyPr>
          <a:p>
            <a:pPr indent="0" algn="ctr" defTabSz="914400">
              <a:lnSpc>
                <a:spcPct val="100000"/>
              </a:lnSpc>
              <a:buNone/>
            </a:pPr>
            <a:r>
              <a:rPr lang="it-IT" sz="1600" b="0" u="none" strike="noStrike">
                <a:solidFill>
                  <a:srgbClr val="002060"/>
                </a:solidFill>
                <a:effectLst/>
                <a:uFillTx/>
                <a:latin typeface="Calibri"/>
              </a:rPr>
              <a:t>I distretti sociosanitari sono in staff e dipendono da un punto di vista gerarchico dalla Direzione Generale (dall’1.01.2026 di Area)</a:t>
            </a:r>
            <a:endParaRPr lang="it-IT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232" name="Diagram2"/>
          <p:cNvGraphicFramePr/>
          <p:nvPr>
            <p:extLst>
              <p:ext uri="{D42A27DB-BD31-4B8C-83A1-F6EECF244321}">
                <p14:modId xmlns:p14="http://schemas.microsoft.com/office/powerpoint/2010/main" val="4111111908"/>
              </p:ext>
            </p:extLst>
          </p:nvPr>
        </p:nvGraphicFramePr>
        <p:xfrm>
          <a:off x="379440" y="1114560"/>
          <a:ext cx="8229240" cy="4657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cxnSp>
        <p:nvCxnSpPr>
          <p:cNvPr id="233" name="Connettore 1 6"/>
          <p:cNvCxnSpPr/>
          <p:nvPr/>
        </p:nvCxnSpPr>
        <p:spPr>
          <a:xfrm>
            <a:off x="3591720" y="3337200"/>
            <a:ext cx="109260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pic>
        <p:nvPicPr>
          <p:cNvPr id="234" name="Immagine 5" descr="C:\Users\MPuppo\AppData\Local\Temp\dbac14c5-f839-4d6d-9350-6053b0524826_ATS.LIGURIA_LOGHI.zip.826\JPG\ATS.LIGURIA_LOGO_Primary.jpg"/>
          <p:cNvPicPr/>
          <p:nvPr/>
        </p:nvPicPr>
        <p:blipFill>
          <a:blip r:embed="rId6"/>
          <a:stretch/>
        </p:blipFill>
        <p:spPr>
          <a:xfrm>
            <a:off x="628560" y="1184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5" name="Immagine1"/>
          <p:cNvPicPr/>
          <p:nvPr/>
        </p:nvPicPr>
        <p:blipFill>
          <a:blip r:embed="rId7"/>
          <a:stretch/>
        </p:blipFill>
        <p:spPr>
          <a:xfrm>
            <a:off x="7108920" y="1897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C6BDF1F6-A58F-480A-827A-45D3F826776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" name="Diagram3"/>
          <p:cNvGraphicFramePr/>
          <p:nvPr>
            <p:extLst>
              <p:ext uri="{D42A27DB-BD31-4B8C-83A1-F6EECF244321}">
                <p14:modId xmlns:p14="http://schemas.microsoft.com/office/powerpoint/2010/main" val="2301001924"/>
              </p:ext>
            </p:extLst>
          </p:nvPr>
        </p:nvGraphicFramePr>
        <p:xfrm>
          <a:off x="457200" y="952920"/>
          <a:ext cx="8229240" cy="4525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pSp>
        <p:nvGrpSpPr>
          <p:cNvPr id="237" name="Gruppo 2"/>
          <p:cNvGrpSpPr/>
          <p:nvPr/>
        </p:nvGrpSpPr>
        <p:grpSpPr>
          <a:xfrm>
            <a:off x="780120" y="4394160"/>
            <a:ext cx="1868040" cy="1014120"/>
            <a:chOff x="780120" y="4394160"/>
            <a:chExt cx="1868040" cy="1014120"/>
          </a:xfrm>
        </p:grpSpPr>
        <p:sp>
          <p:nvSpPr>
            <p:cNvPr id="238" name="Rettangolo 4"/>
            <p:cNvSpPr/>
            <p:nvPr/>
          </p:nvSpPr>
          <p:spPr>
            <a:xfrm>
              <a:off x="780120" y="4394160"/>
              <a:ext cx="1868040" cy="101412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8e3b38"/>
              </a:solidFill>
              <a:rou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9" name="Rettangolo 5"/>
            <p:cNvSpPr/>
            <p:nvPr/>
          </p:nvSpPr>
          <p:spPr>
            <a:xfrm>
              <a:off x="780120" y="4394160"/>
              <a:ext cx="1868040" cy="10141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9360" rIns="9360" tIns="9360" bIns="9360" anchor="ctr">
              <a:noAutofit/>
            </a:bodyPr>
            <a:p>
              <a:pPr algn="ctr" defTabSz="66672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Servizio di dietetica e nutrizione clinica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240" name="Connettore 1 8"/>
          <p:cNvCxnSpPr/>
          <p:nvPr/>
        </p:nvCxnSpPr>
        <p:spPr>
          <a:xfrm>
            <a:off x="1657080" y="3948840"/>
            <a:ext cx="360" cy="4456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pic>
        <p:nvPicPr>
          <p:cNvPr id="241" name="Immagine 7" descr="C:\Users\MPuppo\AppData\Local\Temp\dbac14c5-f839-4d6d-9350-6053b0524826_ATS.LIGURIA_LOGHI.zip.826\JPG\ATS.LIGURIA_LOGO_Primary.jpg"/>
          <p:cNvPicPr/>
          <p:nvPr/>
        </p:nvPicPr>
        <p:blipFill>
          <a:blip r:embed="rId5"/>
          <a:stretch/>
        </p:blipFill>
        <p:spPr>
          <a:xfrm>
            <a:off x="857160" y="19692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2" name="Immagine1"/>
          <p:cNvPicPr/>
          <p:nvPr/>
        </p:nvPicPr>
        <p:blipFill>
          <a:blip r:embed="rId6"/>
          <a:stretch/>
        </p:blipFill>
        <p:spPr>
          <a:xfrm>
            <a:off x="6781320" y="215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7468E3D4-743C-4157-BBB2-B2264FC7299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ruppo 3"/>
          <p:cNvGrpSpPr/>
          <p:nvPr/>
        </p:nvGrpSpPr>
        <p:grpSpPr>
          <a:xfrm>
            <a:off x="2336400" y="888480"/>
            <a:ext cx="4458960" cy="870120"/>
            <a:chOff x="2336400" y="888480"/>
            <a:chExt cx="4458960" cy="870120"/>
          </a:xfrm>
        </p:grpSpPr>
        <p:sp>
          <p:nvSpPr>
            <p:cNvPr id="244" name="Rettangolo 4"/>
            <p:cNvSpPr/>
            <p:nvPr/>
          </p:nvSpPr>
          <p:spPr>
            <a:xfrm>
              <a:off x="2336400" y="888480"/>
              <a:ext cx="4458960" cy="8701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175">
              <a:solidFill>
                <a:srgbClr val="000000"/>
              </a:solidFill>
              <a:round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5" name="Rettangolo 5"/>
            <p:cNvSpPr/>
            <p:nvPr/>
          </p:nvSpPr>
          <p:spPr>
            <a:xfrm>
              <a:off x="2336400" y="888480"/>
              <a:ext cx="4458960" cy="870120"/>
            </a:xfrm>
            <a:prstGeom prst="rect">
              <a:avLst/>
            </a:prstGeom>
            <a:solidFill>
              <a:srgbClr val="ffcccc"/>
            </a:solidFill>
            <a:ln w="3175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PREVENZIONE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Mino ORLANDI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1292 del 30.12.2025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01.01.2026 al 30.06.2026</a:t>
              </a: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46" name="Gruppo 6"/>
          <p:cNvGrpSpPr/>
          <p:nvPr/>
        </p:nvGrpSpPr>
        <p:grpSpPr>
          <a:xfrm>
            <a:off x="1026360" y="1758960"/>
            <a:ext cx="3321000" cy="904320"/>
            <a:chOff x="1026360" y="1758960"/>
            <a:chExt cx="3321000" cy="904320"/>
          </a:xfrm>
        </p:grpSpPr>
        <p:sp>
          <p:nvSpPr>
            <p:cNvPr id="247" name="Rettangolo 7"/>
            <p:cNvSpPr/>
            <p:nvPr/>
          </p:nvSpPr>
          <p:spPr>
            <a:xfrm>
              <a:off x="1026360" y="1836720"/>
              <a:ext cx="3321000" cy="82656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8e3b38"/>
              </a:solidFill>
              <a:rou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8" name="Rettangolo 8"/>
            <p:cNvSpPr/>
            <p:nvPr/>
          </p:nvSpPr>
          <p:spPr>
            <a:xfrm>
              <a:off x="1026360" y="1758960"/>
              <a:ext cx="3321000" cy="871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S.S.D. Medicina legale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Gian Ercole BERGAMASCHI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84 del  23.01.2025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 01.02.2025 al 31.01.2030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49" name="Gruppo 9"/>
          <p:cNvGrpSpPr/>
          <p:nvPr/>
        </p:nvGrpSpPr>
        <p:grpSpPr>
          <a:xfrm>
            <a:off x="1026360" y="2734560"/>
            <a:ext cx="3328920" cy="858240"/>
            <a:chOff x="1026360" y="2734560"/>
            <a:chExt cx="3328920" cy="858240"/>
          </a:xfrm>
        </p:grpSpPr>
        <p:sp>
          <p:nvSpPr>
            <p:cNvPr id="250" name="Rettangolo 10"/>
            <p:cNvSpPr/>
            <p:nvPr/>
          </p:nvSpPr>
          <p:spPr>
            <a:xfrm>
              <a:off x="1026360" y="2734560"/>
              <a:ext cx="3321360" cy="85824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8e3b38"/>
              </a:solidFill>
              <a:rou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1" name="Rettangolo 11"/>
            <p:cNvSpPr/>
            <p:nvPr/>
          </p:nvSpPr>
          <p:spPr>
            <a:xfrm>
              <a:off x="1033920" y="2734560"/>
              <a:ext cx="3321360" cy="858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S.S.D. Igiene degli allevamenti e delle produzioni zootecniche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Marco LANDUCCI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761 del 14.08.2024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 16.08.2024 a 15.08.2029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52" name="Gruppo 15"/>
          <p:cNvGrpSpPr/>
          <p:nvPr/>
        </p:nvGrpSpPr>
        <p:grpSpPr>
          <a:xfrm>
            <a:off x="4807080" y="1815480"/>
            <a:ext cx="3502800" cy="871920"/>
            <a:chOff x="4807080" y="1815480"/>
            <a:chExt cx="3502800" cy="871920"/>
          </a:xfrm>
        </p:grpSpPr>
        <p:sp>
          <p:nvSpPr>
            <p:cNvPr id="253" name="Rettangolo 16"/>
            <p:cNvSpPr/>
            <p:nvPr/>
          </p:nvSpPr>
          <p:spPr>
            <a:xfrm>
              <a:off x="4807080" y="1815480"/>
              <a:ext cx="3502800" cy="8719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8e3b38"/>
              </a:solidFill>
              <a:rou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4" name="Rettangolo 17"/>
            <p:cNvSpPr/>
            <p:nvPr/>
          </p:nvSpPr>
          <p:spPr>
            <a:xfrm>
              <a:off x="4807080" y="1839600"/>
              <a:ext cx="3502800" cy="823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S.S.D. Epidemiologia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Dott.ssa  Roberta BALDI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603 del 29.06.2022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 01.01.2022 a 31.12.2026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55" name="Gruppo 18"/>
          <p:cNvGrpSpPr/>
          <p:nvPr/>
        </p:nvGrpSpPr>
        <p:grpSpPr>
          <a:xfrm>
            <a:off x="4806000" y="2663640"/>
            <a:ext cx="3496320" cy="1262160"/>
            <a:chOff x="4806000" y="2663640"/>
            <a:chExt cx="3496320" cy="1262160"/>
          </a:xfrm>
        </p:grpSpPr>
        <p:sp>
          <p:nvSpPr>
            <p:cNvPr id="256" name="Rettangolo 19"/>
            <p:cNvSpPr/>
            <p:nvPr/>
          </p:nvSpPr>
          <p:spPr>
            <a:xfrm>
              <a:off x="4806000" y="2759760"/>
              <a:ext cx="3496320" cy="89604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8e3b38"/>
              </a:solidFill>
              <a:rou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7" name="Rettangolo 20"/>
            <p:cNvSpPr/>
            <p:nvPr/>
          </p:nvSpPr>
          <p:spPr>
            <a:xfrm>
              <a:off x="4806000" y="2663640"/>
              <a:ext cx="3496320" cy="1262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S.S.D. Autorizzazione, accreditamento e qualità delle strutture sanitarie e sociosanitarie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Dott.ssa Simonetta BARBIERI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455 del 08.05.2025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01.05.2025 al 30.04.2030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58" name="Gruppo 21"/>
          <p:cNvGrpSpPr/>
          <p:nvPr/>
        </p:nvGrpSpPr>
        <p:grpSpPr>
          <a:xfrm>
            <a:off x="80640" y="3950280"/>
            <a:ext cx="1604880" cy="1279440"/>
            <a:chOff x="80640" y="3950280"/>
            <a:chExt cx="1604880" cy="1279440"/>
          </a:xfrm>
        </p:grpSpPr>
        <p:sp>
          <p:nvSpPr>
            <p:cNvPr id="259" name="Rettangolo 22"/>
            <p:cNvSpPr/>
            <p:nvPr/>
          </p:nvSpPr>
          <p:spPr>
            <a:xfrm>
              <a:off x="80640" y="3950280"/>
              <a:ext cx="1604880" cy="124596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0" name="Rettangolo 23"/>
            <p:cNvSpPr/>
            <p:nvPr/>
          </p:nvSpPr>
          <p:spPr>
            <a:xfrm>
              <a:off x="80640" y="3950280"/>
              <a:ext cx="1604880" cy="127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Igiene degli alimenti e nutrizione f.f.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Graziella GAVARINI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n.474 del 15.05.2025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16.05.2025 al </a:t>
              </a: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15.02.2026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61" name="Gruppo 24"/>
          <p:cNvGrpSpPr/>
          <p:nvPr/>
        </p:nvGrpSpPr>
        <p:grpSpPr>
          <a:xfrm>
            <a:off x="1764720" y="3950280"/>
            <a:ext cx="1630080" cy="1279440"/>
            <a:chOff x="1764720" y="3950280"/>
            <a:chExt cx="1630080" cy="1279440"/>
          </a:xfrm>
        </p:grpSpPr>
        <p:sp>
          <p:nvSpPr>
            <p:cNvPr id="262" name="Rettangolo 25"/>
            <p:cNvSpPr/>
            <p:nvPr/>
          </p:nvSpPr>
          <p:spPr>
            <a:xfrm>
              <a:off x="1764720" y="3950280"/>
              <a:ext cx="1630080" cy="124128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3" name="Rettangolo 26"/>
            <p:cNvSpPr/>
            <p:nvPr/>
          </p:nvSpPr>
          <p:spPr>
            <a:xfrm>
              <a:off x="1764720" y="3950280"/>
              <a:ext cx="1630080" cy="127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Igiene e Sanità pubblica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Francesca TORRACCA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697 del 02.09.2021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01.10.2021 al </a:t>
              </a: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30.09.2026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64" name="Gruppo 27"/>
          <p:cNvGrpSpPr/>
          <p:nvPr/>
        </p:nvGrpSpPr>
        <p:grpSpPr>
          <a:xfrm>
            <a:off x="3440520" y="3950280"/>
            <a:ext cx="2250720" cy="1245960"/>
            <a:chOff x="3440520" y="3950280"/>
            <a:chExt cx="2250720" cy="1245960"/>
          </a:xfrm>
        </p:grpSpPr>
        <p:sp>
          <p:nvSpPr>
            <p:cNvPr id="265" name="Rettangolo 28"/>
            <p:cNvSpPr/>
            <p:nvPr/>
          </p:nvSpPr>
          <p:spPr>
            <a:xfrm>
              <a:off x="3440520" y="3950280"/>
              <a:ext cx="2250720" cy="124596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6" name="Rettangolo 29"/>
            <p:cNvSpPr/>
            <p:nvPr/>
          </p:nvSpPr>
          <p:spPr>
            <a:xfrm>
              <a:off x="3527280" y="3950280"/>
              <a:ext cx="2116440" cy="1245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Igiene della produzione, commercializzazione, conservazione e trasporto degli alimenti di origine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animale e derivati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en-US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Mino ORLANDI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6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821 del 05.10.2023 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6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01.09.2021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60000"/>
                </a:lnSpc>
                <a:spcAft>
                  <a:spcPts val="315"/>
                </a:spcAft>
              </a:pPr>
              <a:r>
                <a:rPr lang="en-US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 al </a:t>
              </a: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31.08.2026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67" name="Gruppo 30"/>
          <p:cNvGrpSpPr/>
          <p:nvPr/>
        </p:nvGrpSpPr>
        <p:grpSpPr>
          <a:xfrm>
            <a:off x="5751720" y="3954240"/>
            <a:ext cx="1604880" cy="1242000"/>
            <a:chOff x="5751720" y="3954240"/>
            <a:chExt cx="1604880" cy="1242000"/>
          </a:xfrm>
        </p:grpSpPr>
        <p:sp>
          <p:nvSpPr>
            <p:cNvPr id="268" name="Rettangolo 31"/>
            <p:cNvSpPr/>
            <p:nvPr/>
          </p:nvSpPr>
          <p:spPr>
            <a:xfrm>
              <a:off x="5751720" y="3954240"/>
              <a:ext cx="1604880" cy="124200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9" name="Rettangolo 32"/>
            <p:cNvSpPr/>
            <p:nvPr/>
          </p:nvSpPr>
          <p:spPr>
            <a:xfrm>
              <a:off x="5751720" y="3954240"/>
              <a:ext cx="1604880" cy="1242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Sanità Animale f.f.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 Lucio FE’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475 del 15.05.2025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16.05.2025 al 15.02.2026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70" name="Gruppo 45"/>
          <p:cNvGrpSpPr/>
          <p:nvPr/>
        </p:nvGrpSpPr>
        <p:grpSpPr>
          <a:xfrm>
            <a:off x="7444440" y="3945960"/>
            <a:ext cx="1600200" cy="1250280"/>
            <a:chOff x="7444440" y="3945960"/>
            <a:chExt cx="1600200" cy="1250280"/>
          </a:xfrm>
        </p:grpSpPr>
        <p:sp>
          <p:nvSpPr>
            <p:cNvPr id="271" name="Rettangolo 46"/>
            <p:cNvSpPr/>
            <p:nvPr/>
          </p:nvSpPr>
          <p:spPr>
            <a:xfrm>
              <a:off x="7444440" y="3945960"/>
              <a:ext cx="1600200" cy="125028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2" name="Rettangolo 47"/>
            <p:cNvSpPr/>
            <p:nvPr/>
          </p:nvSpPr>
          <p:spPr>
            <a:xfrm>
              <a:off x="7444440" y="3945960"/>
              <a:ext cx="1600200" cy="125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6480" rIns="6480" tIns="6480" bIns="6480" anchor="ctr">
              <a:noAutofit/>
            </a:bodyPr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Prevenzione e sicurezza degli ambienti di lavoro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ssa Silvia SIMONINI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905 del 17.10.2024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01.11.2024 al  31.10.2029 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73" name="Rettangolo 54"/>
          <p:cNvSpPr/>
          <p:nvPr/>
        </p:nvSpPr>
        <p:spPr>
          <a:xfrm>
            <a:off x="2540160" y="5489280"/>
            <a:ext cx="1937160" cy="847800"/>
          </a:xfrm>
          <a:prstGeom prst="rect">
            <a:avLst/>
          </a:prstGeom>
          <a:solidFill>
            <a:srgbClr val="99ccff"/>
          </a:solidFill>
          <a:ln>
            <a:solidFill>
              <a:srgbClr val="b66e33"/>
            </a:solidFill>
            <a:rou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Controllo ufficiale stabilimenti registrati e audit</a:t>
            </a: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Vincenzo DE ROSA</a:t>
            </a: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793 del 24.09.2015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01.11.2015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Rettangolo 56"/>
          <p:cNvSpPr/>
          <p:nvPr/>
        </p:nvSpPr>
        <p:spPr>
          <a:xfrm>
            <a:off x="4535280" y="5489280"/>
            <a:ext cx="1926360" cy="847800"/>
          </a:xfrm>
          <a:prstGeom prst="rect">
            <a:avLst/>
          </a:prstGeom>
          <a:solidFill>
            <a:srgbClr val="99ccff"/>
          </a:solidFill>
          <a:ln>
            <a:solidFill>
              <a:srgbClr val="b66e33"/>
            </a:solidFill>
            <a:rou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Controllo ufficiale stabilimenti riconosciuti e filiera ittica</a:t>
            </a: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Ernesto BAZZALI</a:t>
            </a: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420 del 11.05.2023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1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 16.05.2023 al 15.05.2028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75" name="Connettore 1 80"/>
          <p:cNvCxnSpPr/>
          <p:nvPr/>
        </p:nvCxnSpPr>
        <p:spPr>
          <a:xfrm>
            <a:off x="4534920" y="5196600"/>
            <a:ext cx="360" cy="16056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76" name="Connettore 1 89"/>
          <p:cNvCxnSpPr/>
          <p:nvPr/>
        </p:nvCxnSpPr>
        <p:spPr>
          <a:xfrm flipH="1" flipV="1">
            <a:off x="3508560" y="5353560"/>
            <a:ext cx="1026720" cy="648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77" name="Connettore 1 92"/>
          <p:cNvCxnSpPr/>
          <p:nvPr/>
        </p:nvCxnSpPr>
        <p:spPr>
          <a:xfrm flipH="1">
            <a:off x="4534920" y="5353560"/>
            <a:ext cx="935280" cy="648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78" name="Connettore 1 93"/>
          <p:cNvCxnSpPr/>
          <p:nvPr/>
        </p:nvCxnSpPr>
        <p:spPr>
          <a:xfrm>
            <a:off x="3508560" y="5365440"/>
            <a:ext cx="360" cy="12384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sp>
        <p:nvSpPr>
          <p:cNvPr id="279" name="Segnaposto numero diapositiva 6"/>
          <p:cNvSpPr/>
          <p:nvPr/>
        </p:nvSpPr>
        <p:spPr>
          <a:xfrm>
            <a:off x="3706200" y="6431400"/>
            <a:ext cx="213336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457200">
              <a:lnSpc>
                <a:spcPct val="100000"/>
              </a:lnSpc>
            </a:pPr>
            <a:fld id="{6C6E9FC6-F879-41F2-AAB8-01EE9969C367}" type="slidenum">
              <a:rPr lang="it-IT" sz="1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&lt;numero&gt;</a:t>
            </a:fld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80" name="Connettore 1 57"/>
          <p:cNvCxnSpPr/>
          <p:nvPr/>
        </p:nvCxnSpPr>
        <p:spPr>
          <a:xfrm>
            <a:off x="5468760" y="5365440"/>
            <a:ext cx="360" cy="12384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81" name="Connettore 1 60"/>
          <p:cNvCxnSpPr/>
          <p:nvPr/>
        </p:nvCxnSpPr>
        <p:spPr>
          <a:xfrm flipH="1">
            <a:off x="4318200" y="3178080"/>
            <a:ext cx="495360" cy="36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82" name="Connettore 1 40"/>
          <p:cNvCxnSpPr>
            <a:stCxn id="245" idx="2"/>
            <a:endCxn id="266" idx="0"/>
          </p:cNvCxnSpPr>
          <p:nvPr/>
        </p:nvCxnSpPr>
        <p:spPr>
          <a:xfrm>
            <a:off x="4565880" y="1758600"/>
            <a:ext cx="20160" cy="21920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83" name="Connettore 1 42"/>
          <p:cNvCxnSpPr/>
          <p:nvPr/>
        </p:nvCxnSpPr>
        <p:spPr>
          <a:xfrm>
            <a:off x="883080" y="3798360"/>
            <a:ext cx="749304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284" name="Connettore 1 65"/>
          <p:cNvCxnSpPr>
            <a:endCxn id="260" idx="0"/>
          </p:cNvCxnSpPr>
          <p:nvPr/>
        </p:nvCxnSpPr>
        <p:spPr>
          <a:xfrm>
            <a:off x="883080" y="3798360"/>
            <a:ext cx="360" cy="15228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85" name="Connettore 1 66"/>
          <p:cNvCxnSpPr>
            <a:endCxn id="263" idx="0"/>
          </p:cNvCxnSpPr>
          <p:nvPr/>
        </p:nvCxnSpPr>
        <p:spPr>
          <a:xfrm>
            <a:off x="2579760" y="3798360"/>
            <a:ext cx="360" cy="15228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86" name="Connettore 1 68"/>
          <p:cNvCxnSpPr/>
          <p:nvPr/>
        </p:nvCxnSpPr>
        <p:spPr>
          <a:xfrm>
            <a:off x="6558840" y="3829320"/>
            <a:ext cx="360" cy="12996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87" name="Connettore 1 69"/>
          <p:cNvCxnSpPr/>
          <p:nvPr/>
        </p:nvCxnSpPr>
        <p:spPr>
          <a:xfrm>
            <a:off x="8375760" y="3798360"/>
            <a:ext cx="360" cy="14796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88" name="Connettore 1 78"/>
          <p:cNvCxnSpPr/>
          <p:nvPr/>
        </p:nvCxnSpPr>
        <p:spPr>
          <a:xfrm flipH="1">
            <a:off x="4318200" y="2305800"/>
            <a:ext cx="495360" cy="36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cxnSp>
        <p:nvCxnSpPr>
          <p:cNvPr id="289" name="Connettore 1 51"/>
          <p:cNvCxnSpPr/>
          <p:nvPr/>
        </p:nvCxnSpPr>
        <p:spPr>
          <a:xfrm>
            <a:off x="2732400" y="3951000"/>
            <a:ext cx="360" cy="15192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  <p:pic>
        <p:nvPicPr>
          <p:cNvPr id="290" name="Immagine 48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883080" y="18792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1" name="Immagine1"/>
          <p:cNvPicPr/>
          <p:nvPr/>
        </p:nvPicPr>
        <p:blipFill>
          <a:blip r:embed="rId2"/>
          <a:stretch/>
        </p:blipFill>
        <p:spPr>
          <a:xfrm>
            <a:off x="7279560" y="2419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92" name="Gruppo 52"/>
          <p:cNvGrpSpPr/>
          <p:nvPr/>
        </p:nvGrpSpPr>
        <p:grpSpPr>
          <a:xfrm>
            <a:off x="7444440" y="5376960"/>
            <a:ext cx="1600560" cy="1103400"/>
            <a:chOff x="7444440" y="5376960"/>
            <a:chExt cx="1600560" cy="1103400"/>
          </a:xfrm>
        </p:grpSpPr>
        <p:sp>
          <p:nvSpPr>
            <p:cNvPr id="293" name="Rettangolo 53"/>
            <p:cNvSpPr/>
            <p:nvPr/>
          </p:nvSpPr>
          <p:spPr>
            <a:xfrm flipV="1" rot="10800000">
              <a:off x="7444800" y="5376600"/>
              <a:ext cx="1600200" cy="110340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Rettangolo 55"/>
            <p:cNvSpPr/>
            <p:nvPr/>
          </p:nvSpPr>
          <p:spPr>
            <a:xfrm>
              <a:off x="7444440" y="5376960"/>
              <a:ext cx="1600200" cy="110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Dirigente delle Professioni Sanitarie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Area Tecnico Sanitaria della Prevenzione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Massimo LOMBARDI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1242 del  24.12.2025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01.01.2026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295" name="Connettore 1 58"/>
          <p:cNvCxnSpPr/>
          <p:nvPr/>
        </p:nvCxnSpPr>
        <p:spPr>
          <a:xfrm>
            <a:off x="8253360" y="5211720"/>
            <a:ext cx="360" cy="160560"/>
          </a:xfrm>
          <a:prstGeom prst="straightConnector1">
            <a:avLst/>
          </a:prstGeom>
          <a:ln w="19050">
            <a:solidFill>
              <a:srgbClr val="4a7ebb"/>
            </a:solidFill>
            <a:round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" name="Gruppo 3"/>
          <p:cNvGrpSpPr/>
          <p:nvPr/>
        </p:nvGrpSpPr>
        <p:grpSpPr>
          <a:xfrm>
            <a:off x="2582280" y="836640"/>
            <a:ext cx="3987360" cy="825120"/>
            <a:chOff x="2582280" y="836640"/>
            <a:chExt cx="3987360" cy="825120"/>
          </a:xfrm>
        </p:grpSpPr>
        <p:sp>
          <p:nvSpPr>
            <p:cNvPr id="297" name="Rettangolo 4"/>
            <p:cNvSpPr/>
            <p:nvPr/>
          </p:nvSpPr>
          <p:spPr>
            <a:xfrm>
              <a:off x="2582280" y="836640"/>
              <a:ext cx="3987360" cy="825120"/>
            </a:xfrm>
            <a:prstGeom prst="rect">
              <a:avLst/>
            </a:prstGeom>
            <a:gradFill rotWithShape="0">
              <a:gsLst>
                <a:gs pos="0">
                  <a:srgbClr val="ffa7a4"/>
                </a:gs>
                <a:gs pos="35000">
                  <a:srgbClr val="ffc1be"/>
                </a:gs>
                <a:gs pos="100000">
                  <a:srgbClr val="ffe5e5"/>
                </a:gs>
              </a:gsLst>
              <a:lin ang="16200000"/>
            </a:gra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Rettangolo 5"/>
            <p:cNvSpPr/>
            <p:nvPr/>
          </p:nvSpPr>
          <p:spPr>
            <a:xfrm>
              <a:off x="2582280" y="836640"/>
              <a:ext cx="3987360" cy="825120"/>
            </a:xfrm>
            <a:prstGeom prst="rect">
              <a:avLst/>
            </a:prstGeom>
            <a:gradFill rotWithShape="0">
              <a:gsLst>
                <a:gs pos="0">
                  <a:srgbClr val="ffa7a4"/>
                </a:gs>
                <a:gs pos="35000">
                  <a:srgbClr val="ffc1be"/>
                </a:gs>
                <a:gs pos="100000">
                  <a:srgbClr val="ffe5e5"/>
                </a:gs>
              </a:gsLst>
              <a:lin ang="16200000"/>
            </a:gra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numCol="1" spcCol="1440" lIns="6840" rIns="6840" tIns="6840" bIns="6840" anchor="ctr">
              <a:noAutofit/>
            </a:bodyPr>
            <a:p>
              <a:pPr algn="ctr" defTabSz="488880">
                <a:lnSpc>
                  <a:spcPct val="90000"/>
                </a:lnSpc>
                <a:spcAft>
                  <a:spcPts val="386"/>
                </a:spcAft>
              </a:pPr>
              <a:r>
                <a:rPr lang="en-US" sz="11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</a:t>
              </a:r>
              <a:r>
                <a:rPr lang="it-IT" sz="11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EMERGENZA ACCETTAZIONE</a:t>
              </a:r>
              <a:endParaRPr lang="it-IT" sz="11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Fabio FERRARI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86"/>
                </a:spcAft>
              </a:pPr>
              <a:r>
                <a:rPr lang="it-IT" sz="11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1326 del 31.12.2025</a:t>
              </a:r>
              <a:endParaRPr lang="it-IT" sz="11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86"/>
                </a:spcAft>
              </a:pPr>
              <a:r>
                <a:rPr lang="it-IT" sz="11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01.01.2026 al 30.06.2026</a:t>
              </a:r>
              <a:r>
                <a:rPr lang="it-IT" sz="11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 </a:t>
              </a:r>
              <a:endParaRPr lang="it-IT" sz="11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99" name="Rettangolo 8"/>
          <p:cNvSpPr/>
          <p:nvPr/>
        </p:nvSpPr>
        <p:spPr>
          <a:xfrm>
            <a:off x="2041200" y="1722240"/>
            <a:ext cx="2016000" cy="827640"/>
          </a:xfrm>
          <a:prstGeom prst="rect">
            <a:avLst/>
          </a:prstGeom>
          <a:solidFill>
            <a:srgbClr val="ff0000"/>
          </a:solidFill>
          <a:ln w="0"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/>
        </p:style>
        <p:txBody>
          <a:bodyPr numCol="1" spcCol="1440" lIns="5760" rIns="5760" tIns="5760" bIns="5760" anchor="ctr">
            <a:noAutofit/>
          </a:bodyPr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Pronto Soccorso Sarzana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0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Dott. Raffaele STAFFIERE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 n. 603 del 29.06.2022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 01.01.2022 al 31.12.2026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420"/>
              </a:spcAft>
            </a:pPr>
            <a:r>
              <a:rPr lang="en-US" sz="12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it-IT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0" name="Rettangolo 11"/>
          <p:cNvSpPr/>
          <p:nvPr/>
        </p:nvSpPr>
        <p:spPr>
          <a:xfrm>
            <a:off x="300240" y="2837160"/>
            <a:ext cx="1497960" cy="8719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numCol="1" spcCol="1440" lIns="5760" rIns="5760" tIns="5760" bIns="5760" anchor="ctr">
            <a:noAutofit/>
          </a:bodyPr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S.C. Cardiologia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Alberto MENOZZI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383 del 10.04.2025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01.11.2024 al 31.10.2029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Rettangolo 14"/>
          <p:cNvSpPr/>
          <p:nvPr/>
        </p:nvSpPr>
        <p:spPr>
          <a:xfrm>
            <a:off x="2077920" y="2853000"/>
            <a:ext cx="1442160" cy="91728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numCol="1" spcCol="1440" lIns="5760" rIns="5760" tIns="5760" bIns="576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SC Pronto Soccorso Medicina d’Urgenza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  <a:tabLst>
                <a:tab algn="l" pos="0"/>
              </a:tabLs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Andrea BASTRERI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281"/>
              </a:spcAft>
              <a:tabLst>
                <a:tab algn="l" pos="0"/>
              </a:tabLst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439 del 05.05.2022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281"/>
              </a:spcAft>
              <a:tabLst>
                <a:tab algn="l" pos="0"/>
              </a:tabLst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01.07.2022 al 30.06.2027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Rettangolo 17"/>
          <p:cNvSpPr/>
          <p:nvPr/>
        </p:nvSpPr>
        <p:spPr>
          <a:xfrm>
            <a:off x="5463720" y="2831400"/>
            <a:ext cx="1800720" cy="94392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numCol="1" spcCol="1440" lIns="5760" rIns="5760" tIns="5760" bIns="5760" anchor="ctr">
            <a:noAutofit/>
          </a:bodyPr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S.C. Anestesia e Rianimazione f.f.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Francesco CORRADI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1174 del 17.12.2025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01.02.2026 al 31.01.2031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Rettangolo 20"/>
          <p:cNvSpPr/>
          <p:nvPr/>
        </p:nvSpPr>
        <p:spPr>
          <a:xfrm>
            <a:off x="3852000" y="2902320"/>
            <a:ext cx="1448280" cy="83988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numCol="1" spcCol="1440" lIns="5760" rIns="5760" tIns="5760" bIns="5760" anchor="ctr">
            <a:noAutofit/>
          </a:bodyPr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S.C. Neurologia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Luana BENEDETTI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n.707 del 28.07.2025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99960">
              <a:lnSpc>
                <a:spcPct val="90000"/>
              </a:lnSpc>
              <a:spcAft>
                <a:spcPts val="315"/>
              </a:spcAft>
            </a:pPr>
            <a:r>
              <a:rPr lang="en-US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01.11.2025 al 31.10.2030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04" name="Gruppo 21"/>
          <p:cNvGrpSpPr/>
          <p:nvPr/>
        </p:nvGrpSpPr>
        <p:grpSpPr>
          <a:xfrm>
            <a:off x="7380360" y="2903040"/>
            <a:ext cx="1416960" cy="920520"/>
            <a:chOff x="7380360" y="2903040"/>
            <a:chExt cx="1416960" cy="920520"/>
          </a:xfrm>
        </p:grpSpPr>
        <p:sp>
          <p:nvSpPr>
            <p:cNvPr id="305" name="Rettangolo 22"/>
            <p:cNvSpPr/>
            <p:nvPr/>
          </p:nvSpPr>
          <p:spPr>
            <a:xfrm>
              <a:off x="7380360" y="2946960"/>
              <a:ext cx="1416960" cy="87660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ffffff"/>
              </a:solidFill>
              <a:round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0"/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Rettangolo 23"/>
            <p:cNvSpPr/>
            <p:nvPr/>
          </p:nvSpPr>
          <p:spPr>
            <a:xfrm>
              <a:off x="7380360" y="2903040"/>
              <a:ext cx="1416960" cy="894240"/>
            </a:xfrm>
            <a:prstGeom prst="rect">
              <a:avLst/>
            </a:prstGeom>
            <a:gradFill rotWithShape="0">
              <a:gsLst>
                <a:gs pos="0">
                  <a:srgbClr val="d9fda6"/>
                </a:gs>
                <a:gs pos="35000">
                  <a:srgbClr val="e3fbc2"/>
                </a:gs>
                <a:gs pos="100000">
                  <a:srgbClr val="f4ffe6"/>
                </a:gs>
              </a:gsLst>
              <a:lin ang="16200000"/>
            </a:gradFill>
            <a:ln>
              <a:solidFill>
                <a:srgbClr val="98b855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numCol="1" spcCol="1440" lIns="5760" rIns="5760" tIns="5760" bIns="5760" anchor="ctr">
              <a:noAutofit/>
            </a:bodyPr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Emergenza Urgenza Extraospedaliera (112)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Fabio FERRARI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878 del 26.10.2023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9996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01.11.2023 al 31.10.2028</a:t>
              </a:r>
              <a:endParaRPr lang="it-IT" sz="9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07" name="Rettangolo 32"/>
          <p:cNvSpPr/>
          <p:nvPr/>
        </p:nvSpPr>
        <p:spPr>
          <a:xfrm>
            <a:off x="149040" y="4618080"/>
            <a:ext cx="944640" cy="68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1440" lIns="6480" rIns="6480" tIns="6480" bIns="6480" anchor="ctr">
            <a:noAutofit/>
          </a:bodyPr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endParaRPr lang="it-IT" sz="80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cxnSp>
        <p:nvCxnSpPr>
          <p:cNvPr id="308" name="Connettore 1 36"/>
          <p:cNvCxnSpPr>
            <a:stCxn id="298" idx="2"/>
            <a:endCxn id="303" idx="0"/>
          </p:cNvCxnSpPr>
          <p:nvPr/>
        </p:nvCxnSpPr>
        <p:spPr>
          <a:xfrm>
            <a:off x="4575960" y="1661760"/>
            <a:ext cx="720" cy="124092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09" name="Connettore 1 37"/>
          <p:cNvCxnSpPr/>
          <p:nvPr/>
        </p:nvCxnSpPr>
        <p:spPr>
          <a:xfrm>
            <a:off x="4067640" y="2135880"/>
            <a:ext cx="513720" cy="36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0" name="Connettore 1 42"/>
          <p:cNvCxnSpPr/>
          <p:nvPr/>
        </p:nvCxnSpPr>
        <p:spPr>
          <a:xfrm>
            <a:off x="999000" y="2703240"/>
            <a:ext cx="7090200" cy="576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1" name="Connettore 1 45"/>
          <p:cNvCxnSpPr/>
          <p:nvPr/>
        </p:nvCxnSpPr>
        <p:spPr>
          <a:xfrm>
            <a:off x="996120" y="2703240"/>
            <a:ext cx="360" cy="12852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2" name="Connettore 1 47"/>
          <p:cNvCxnSpPr/>
          <p:nvPr/>
        </p:nvCxnSpPr>
        <p:spPr>
          <a:xfrm>
            <a:off x="2845800" y="2703600"/>
            <a:ext cx="360" cy="14976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3" name="Connettore 1 48"/>
          <p:cNvCxnSpPr/>
          <p:nvPr/>
        </p:nvCxnSpPr>
        <p:spPr>
          <a:xfrm>
            <a:off x="6427440" y="2705760"/>
            <a:ext cx="360" cy="12312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4" name="Connettore 1 49"/>
          <p:cNvCxnSpPr/>
          <p:nvPr/>
        </p:nvCxnSpPr>
        <p:spPr>
          <a:xfrm>
            <a:off x="8088840" y="2703240"/>
            <a:ext cx="360" cy="19908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5" name="Connettore 1 53"/>
          <p:cNvCxnSpPr/>
          <p:nvPr/>
        </p:nvCxnSpPr>
        <p:spPr>
          <a:xfrm>
            <a:off x="1266480" y="3709440"/>
            <a:ext cx="360" cy="235620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6" name="Connettore 1 57"/>
          <p:cNvCxnSpPr/>
          <p:nvPr/>
        </p:nvCxnSpPr>
        <p:spPr>
          <a:xfrm flipV="1">
            <a:off x="1166400" y="4345200"/>
            <a:ext cx="93960" cy="144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7" name="Connettore 1 64"/>
          <p:cNvCxnSpPr/>
          <p:nvPr/>
        </p:nvCxnSpPr>
        <p:spPr>
          <a:xfrm flipH="1">
            <a:off x="2833920" y="3763440"/>
            <a:ext cx="6120" cy="60840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8" name="Connettore 1 68"/>
          <p:cNvCxnSpPr/>
          <p:nvPr/>
        </p:nvCxnSpPr>
        <p:spPr>
          <a:xfrm flipV="1">
            <a:off x="1266480" y="4141080"/>
            <a:ext cx="360" cy="504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19" name="Connettore 1 78"/>
          <p:cNvCxnSpPr/>
          <p:nvPr/>
        </p:nvCxnSpPr>
        <p:spPr>
          <a:xfrm>
            <a:off x="4581000" y="3752280"/>
            <a:ext cx="360" cy="60444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20" name="Connettore 1 80"/>
          <p:cNvCxnSpPr/>
          <p:nvPr/>
        </p:nvCxnSpPr>
        <p:spPr>
          <a:xfrm>
            <a:off x="4424400" y="4348800"/>
            <a:ext cx="156960" cy="36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21" name="Connettore 1 79"/>
          <p:cNvCxnSpPr/>
          <p:nvPr/>
        </p:nvCxnSpPr>
        <p:spPr>
          <a:xfrm flipV="1">
            <a:off x="2752200" y="4356360"/>
            <a:ext cx="93960" cy="144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sp>
        <p:nvSpPr>
          <p:cNvPr id="322" name="Rettangolo 40"/>
          <p:cNvSpPr/>
          <p:nvPr/>
        </p:nvSpPr>
        <p:spPr>
          <a:xfrm>
            <a:off x="1415880" y="5577120"/>
            <a:ext cx="1558440" cy="5353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444600">
              <a:lnSpc>
                <a:spcPct val="9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UTIC e degenza cardiologica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Isabella PUCCETTI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1046 del 14.11.2025  da 16.11.2025 a 15.11.2030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Rettangolo 81"/>
          <p:cNvSpPr/>
          <p:nvPr/>
        </p:nvSpPr>
        <p:spPr>
          <a:xfrm>
            <a:off x="168120" y="4730040"/>
            <a:ext cx="997920" cy="81540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Gestione attività in cardiologia interventistica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</a:t>
            </a: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10"/>
              </a:spcAft>
            </a:pPr>
            <a:r>
              <a:rPr lang="it-IT" sz="6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01.01.2026</a:t>
            </a:r>
            <a:endParaRPr lang="it-IT" sz="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Rettangolo 82"/>
          <p:cNvSpPr/>
          <p:nvPr/>
        </p:nvSpPr>
        <p:spPr>
          <a:xfrm>
            <a:off x="168120" y="3738960"/>
            <a:ext cx="993600" cy="9482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Aritmologia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Dott.ssa Sandra BADOLATI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237 del 27.02.2025 dal 01.03.2025 al 28.02.2030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325" name="Connettore 1 83"/>
          <p:cNvCxnSpPr/>
          <p:nvPr/>
        </p:nvCxnSpPr>
        <p:spPr>
          <a:xfrm flipV="1">
            <a:off x="1162080" y="5136480"/>
            <a:ext cx="93600" cy="144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26" name="Connettore 1 84"/>
          <p:cNvCxnSpPr/>
          <p:nvPr/>
        </p:nvCxnSpPr>
        <p:spPr>
          <a:xfrm>
            <a:off x="1266480" y="6055560"/>
            <a:ext cx="149760" cy="36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sp>
        <p:nvSpPr>
          <p:cNvPr id="327" name="Rettangolo 98"/>
          <p:cNvSpPr/>
          <p:nvPr/>
        </p:nvSpPr>
        <p:spPr>
          <a:xfrm>
            <a:off x="1638360" y="3999600"/>
            <a:ext cx="1113480" cy="104616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Medicina d’urgenza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Dott.ssa Federica GHITTONI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363 del 20.11.2023 dal 01.05.2023 al 30.04.2028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Rettangolo 100"/>
          <p:cNvSpPr/>
          <p:nvPr/>
        </p:nvSpPr>
        <p:spPr>
          <a:xfrm>
            <a:off x="3310560" y="4093920"/>
            <a:ext cx="1113480" cy="8305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Organizzazione e pianificazione delle attività diagnostiche cliniche e strumentali neurologiche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it-IT" sz="800" b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Rettangolo 101"/>
          <p:cNvSpPr/>
          <p:nvPr/>
        </p:nvSpPr>
        <p:spPr>
          <a:xfrm>
            <a:off x="4874040" y="3949920"/>
            <a:ext cx="1481040" cy="8431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Gestione donazione organi e tessuti. Organizzazione e gestione maxi emergenze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Consuelo AMODEO </a:t>
            </a: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793 del 24.09.2015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  <a:spcAft>
                <a:spcPts val="281"/>
              </a:spcAft>
            </a:pP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01.11.2015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330" name="Connettore 1 103"/>
          <p:cNvCxnSpPr/>
          <p:nvPr/>
        </p:nvCxnSpPr>
        <p:spPr>
          <a:xfrm>
            <a:off x="6445080" y="3775680"/>
            <a:ext cx="360" cy="153072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31" name="Connettore 1 104"/>
          <p:cNvCxnSpPr/>
          <p:nvPr/>
        </p:nvCxnSpPr>
        <p:spPr>
          <a:xfrm>
            <a:off x="6373080" y="4501440"/>
            <a:ext cx="156600" cy="36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cxnSp>
        <p:nvCxnSpPr>
          <p:cNvPr id="332" name="Connettore 1 105"/>
          <p:cNvCxnSpPr/>
          <p:nvPr/>
        </p:nvCxnSpPr>
        <p:spPr>
          <a:xfrm>
            <a:off x="6373080" y="5302080"/>
            <a:ext cx="156600" cy="360"/>
          </a:xfrm>
          <a:prstGeom prst="straightConnector1">
            <a:avLst/>
          </a:prstGeom>
          <a:ln w="15875">
            <a:solidFill>
              <a:srgbClr val="4a7ebb"/>
            </a:solidFill>
            <a:round/>
          </a:ln>
        </p:spPr>
      </p:cxnSp>
      <p:sp>
        <p:nvSpPr>
          <p:cNvPr id="333" name="Rettangolo 106"/>
          <p:cNvSpPr/>
          <p:nvPr/>
        </p:nvSpPr>
        <p:spPr>
          <a:xfrm>
            <a:off x="6523920" y="4094640"/>
            <a:ext cx="1481040" cy="75672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444600">
              <a:lnSpc>
                <a:spcPct val="90000"/>
              </a:lnSpc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Gestione operative e monitoraggio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dell’attività del B.O.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Sabrina NAPPI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445 del 17.5.23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16.05.2023 al 15.05.2028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Rettangolo 107"/>
          <p:cNvSpPr/>
          <p:nvPr/>
        </p:nvSpPr>
        <p:spPr>
          <a:xfrm>
            <a:off x="6523920" y="5043600"/>
            <a:ext cx="1481040" cy="6458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444600">
              <a:lnSpc>
                <a:spcPct val="9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Gestione attività in Terapia Intensiva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Andrea DERCHI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793 del 24.09.15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01.11.2015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Rettangolo 108"/>
          <p:cNvSpPr/>
          <p:nvPr/>
        </p:nvSpPr>
        <p:spPr>
          <a:xfrm>
            <a:off x="4874040" y="5093280"/>
            <a:ext cx="1481040" cy="64584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444600">
              <a:lnSpc>
                <a:spcPct val="90000"/>
              </a:lnSpc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Gestione e organizzazione attività di terapia antalgica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Maria ROSSI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</a:t>
            </a:r>
            <a:r>
              <a:rPr lang="en-US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</a:t>
            </a: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446 del 17.05.2023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4600">
              <a:lnSpc>
                <a:spcPct val="90000"/>
              </a:lnSpc>
            </a:pPr>
            <a:r>
              <a:rPr lang="en-US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16.05.2023 al 15.05.28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36" name="Immagine 43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819360" y="21744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7" name="Immagine1"/>
          <p:cNvPicPr/>
          <p:nvPr/>
        </p:nvPicPr>
        <p:blipFill>
          <a:blip r:embed="rId2"/>
          <a:stretch/>
        </p:blipFill>
        <p:spPr>
          <a:xfrm>
            <a:off x="7081920" y="31248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EEE29AA6-4F39-4333-9E95-57410C84188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" name="Diagram4"/>
          <p:cNvGraphicFramePr/>
          <p:nvPr>
            <p:extLst>
              <p:ext uri="{D42A27DB-BD31-4B8C-83A1-F6EECF244321}">
                <p14:modId xmlns:p14="http://schemas.microsoft.com/office/powerpoint/2010/main" val="2432942864"/>
              </p:ext>
            </p:extLst>
          </p:nvPr>
        </p:nvGraphicFramePr>
        <p:xfrm>
          <a:off x="171360" y="935640"/>
          <a:ext cx="8502840" cy="542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39" name="Rettangolo 6"/>
          <p:cNvSpPr/>
          <p:nvPr/>
        </p:nvSpPr>
        <p:spPr>
          <a:xfrm>
            <a:off x="7115760" y="5160600"/>
            <a:ext cx="1558440" cy="72972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 Fisiopatologia respiratoria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Dott.ssa Lorenza BANCALARI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793 del 24.09.2015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01.11.2015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Rettangolo 7"/>
          <p:cNvSpPr/>
          <p:nvPr/>
        </p:nvSpPr>
        <p:spPr>
          <a:xfrm>
            <a:off x="341280" y="5357160"/>
            <a:ext cx="1357200" cy="56052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Gestione attività ambulatoriali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</a:t>
            </a:r>
            <a:r>
              <a:rPr lang="it-IT" sz="900" b="0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 dal 01.08.2025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341" name="Connettore 1 11"/>
          <p:cNvCxnSpPr/>
          <p:nvPr/>
        </p:nvCxnSpPr>
        <p:spPr>
          <a:xfrm>
            <a:off x="3645000" y="5355000"/>
            <a:ext cx="14040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sp>
        <p:nvSpPr>
          <p:cNvPr id="342" name="Rettangolo 9"/>
          <p:cNvSpPr/>
          <p:nvPr/>
        </p:nvSpPr>
        <p:spPr>
          <a:xfrm>
            <a:off x="2451600" y="5241960"/>
            <a:ext cx="1042200" cy="46512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Dialisi La Spezia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Rettangolo 10"/>
          <p:cNvSpPr/>
          <p:nvPr/>
        </p:nvSpPr>
        <p:spPr>
          <a:xfrm>
            <a:off x="3795840" y="5241960"/>
            <a:ext cx="1553040" cy="64836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Dialisi Sarzana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Matteo TREZZI 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316 del 30.03.2023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01.04.2023 al 31.03.2028</a:t>
            </a: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344" name="Connettore 1 14"/>
          <p:cNvCxnSpPr>
            <a:stCxn id="340" idx="0"/>
            <a:endCxn id="340" idx="0"/>
          </p:cNvCxnSpPr>
          <p:nvPr/>
        </p:nvCxnSpPr>
        <p:spPr>
          <a:xfrm>
            <a:off x="1019880" y="5357160"/>
            <a:ext cx="3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sp>
        <p:nvSpPr>
          <p:cNvPr id="345" name="Rettangolo 17"/>
          <p:cNvSpPr/>
          <p:nvPr/>
        </p:nvSpPr>
        <p:spPr>
          <a:xfrm>
            <a:off x="341280" y="1253160"/>
            <a:ext cx="1841040" cy="78660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numCol="1" spcCol="1440" lIns="7560" rIns="7560" tIns="7560" bIns="7560" anchor="ctr">
            <a:noAutofit/>
          </a:bodyPr>
          <a:p>
            <a:pPr algn="ctr" defTabSz="622440">
              <a:lnSpc>
                <a:spcPct val="50000"/>
              </a:lnSpc>
              <a:spcAft>
                <a:spcPts val="349"/>
              </a:spcAft>
            </a:pP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622440">
              <a:lnSpc>
                <a:spcPct val="50000"/>
              </a:lnSpc>
              <a:spcAft>
                <a:spcPts val="349"/>
              </a:spcAft>
            </a:pPr>
            <a:r>
              <a:rPr lang="it-IT" sz="1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S.C. Gastroenterologia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en-US" sz="1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Lorenzo CAMELLINI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en-US" sz="1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458 del 08.05.2025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en-US" sz="1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01.01.2025 al </a:t>
            </a:r>
            <a:r>
              <a:rPr lang="it-IT" sz="1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31.12.2029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622440">
              <a:lnSpc>
                <a:spcPct val="90000"/>
              </a:lnSpc>
              <a:spcAft>
                <a:spcPts val="349"/>
              </a:spcAft>
            </a:pP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Rettangolo 20"/>
          <p:cNvSpPr/>
          <p:nvPr/>
        </p:nvSpPr>
        <p:spPr>
          <a:xfrm>
            <a:off x="6899040" y="2478600"/>
            <a:ext cx="1258560" cy="51588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numCol="1" spcCol="1440" lIns="6840" rIns="6840" tIns="6840" bIns="6840" anchor="ctr">
            <a:noAutofit/>
          </a:bodyPr>
          <a:p>
            <a:pPr algn="ctr" defTabSz="466560">
              <a:lnSpc>
                <a:spcPct val="90000"/>
              </a:lnSpc>
              <a:spcAft>
                <a:spcPts val="332"/>
              </a:spcAft>
            </a:pPr>
            <a:r>
              <a:rPr lang="en-US" sz="9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Cardiologia Clinica</a:t>
            </a: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66560">
              <a:lnSpc>
                <a:spcPct val="90000"/>
              </a:lnSpc>
              <a:spcAft>
                <a:spcPts val="332"/>
              </a:spcAft>
            </a:pPr>
            <a:r>
              <a:rPr lang="en-US" sz="95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</a:t>
            </a:r>
            <a:endParaRPr lang="it-IT" sz="95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347" name="Connettore 1 29"/>
          <p:cNvCxnSpPr>
            <a:stCxn id="340" idx="0"/>
            <a:endCxn id="340" idx="0"/>
          </p:cNvCxnSpPr>
          <p:nvPr/>
        </p:nvCxnSpPr>
        <p:spPr>
          <a:xfrm>
            <a:off x="1019880" y="5357160"/>
            <a:ext cx="3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48" name="Connettore 1 31"/>
          <p:cNvCxnSpPr>
            <a:stCxn id="340" idx="0"/>
            <a:endCxn id="340" idx="0"/>
          </p:cNvCxnSpPr>
          <p:nvPr/>
        </p:nvCxnSpPr>
        <p:spPr>
          <a:xfrm>
            <a:off x="1019880" y="5357160"/>
            <a:ext cx="3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49" name="Connettore 1 49"/>
          <p:cNvCxnSpPr/>
          <p:nvPr/>
        </p:nvCxnSpPr>
        <p:spPr>
          <a:xfrm flipV="1">
            <a:off x="7962120" y="4977360"/>
            <a:ext cx="360" cy="1688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50" name="Connettore 1 12"/>
          <p:cNvCxnSpPr/>
          <p:nvPr/>
        </p:nvCxnSpPr>
        <p:spPr>
          <a:xfrm>
            <a:off x="7528320" y="2140920"/>
            <a:ext cx="360" cy="32040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51" name="Connettore 1 28"/>
          <p:cNvCxnSpPr/>
          <p:nvPr/>
        </p:nvCxnSpPr>
        <p:spPr>
          <a:xfrm>
            <a:off x="5694840" y="1526400"/>
            <a:ext cx="8661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52" name="Connettore 1 32"/>
          <p:cNvCxnSpPr/>
          <p:nvPr/>
        </p:nvCxnSpPr>
        <p:spPr>
          <a:xfrm>
            <a:off x="2182680" y="1526400"/>
            <a:ext cx="108864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53" name="Connettore 1 37"/>
          <p:cNvCxnSpPr>
            <a:endCxn id="340" idx="0"/>
          </p:cNvCxnSpPr>
          <p:nvPr/>
        </p:nvCxnSpPr>
        <p:spPr>
          <a:xfrm>
            <a:off x="1019880" y="5072040"/>
            <a:ext cx="360" cy="2854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54" name="Connettore 1 52"/>
          <p:cNvCxnSpPr/>
          <p:nvPr/>
        </p:nvCxnSpPr>
        <p:spPr>
          <a:xfrm>
            <a:off x="3645000" y="5072040"/>
            <a:ext cx="360" cy="2840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55" name="Connettore 1 58"/>
          <p:cNvCxnSpPr/>
          <p:nvPr/>
        </p:nvCxnSpPr>
        <p:spPr>
          <a:xfrm>
            <a:off x="3493800" y="5356800"/>
            <a:ext cx="1515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pic>
        <p:nvPicPr>
          <p:cNvPr id="356" name="Immagine 21" descr="C:\Users\MPuppo\AppData\Local\Temp\dbac14c5-f839-4d6d-9350-6053b0524826_ATS.LIGURIA_LOGHI.zip.826\JPG\ATS.LIGURIA_LOGO_Primary.jpg"/>
          <p:cNvPicPr/>
          <p:nvPr/>
        </p:nvPicPr>
        <p:blipFill>
          <a:blip r:embed="rId5"/>
          <a:stretch/>
        </p:blipFill>
        <p:spPr>
          <a:xfrm>
            <a:off x="690120" y="25560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7" name="Immagine1"/>
          <p:cNvPicPr/>
          <p:nvPr/>
        </p:nvPicPr>
        <p:blipFill>
          <a:blip r:embed="rId6"/>
          <a:stretch/>
        </p:blipFill>
        <p:spPr>
          <a:xfrm>
            <a:off x="7025040" y="35064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3"/>
          </p:nvPr>
        </p:nvSpPr>
        <p:spPr/>
        <p:txBody>
          <a:bodyPr/>
          <a:p>
            <a:fld id="{626A9EB3-C7E3-45D2-B049-1BF6935E072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" name="Gruppo 2"/>
          <p:cNvGrpSpPr/>
          <p:nvPr/>
        </p:nvGrpSpPr>
        <p:grpSpPr>
          <a:xfrm>
            <a:off x="2733480" y="868320"/>
            <a:ext cx="3590640" cy="811440"/>
            <a:chOff x="2733480" y="868320"/>
            <a:chExt cx="3590640" cy="811440"/>
          </a:xfrm>
        </p:grpSpPr>
        <p:sp>
          <p:nvSpPr>
            <p:cNvPr id="359" name="Rettangolo 3"/>
            <p:cNvSpPr/>
            <p:nvPr/>
          </p:nvSpPr>
          <p:spPr>
            <a:xfrm>
              <a:off x="2733480" y="868320"/>
              <a:ext cx="3590640" cy="811440"/>
            </a:xfrm>
            <a:prstGeom prst="rect">
              <a:avLst/>
            </a:prstGeom>
            <a:gradFill rotWithShape="0">
              <a:gsLst>
                <a:gs pos="0">
                  <a:srgbClr val="ffa7a4"/>
                </a:gs>
                <a:gs pos="35000">
                  <a:srgbClr val="ffc1be"/>
                </a:gs>
                <a:gs pos="100000">
                  <a:srgbClr val="ffe5e5"/>
                </a:gs>
              </a:gsLst>
              <a:lin ang="16200000"/>
            </a:gra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0" name="Rettangolo 4"/>
            <p:cNvSpPr/>
            <p:nvPr/>
          </p:nvSpPr>
          <p:spPr>
            <a:xfrm>
              <a:off x="2733480" y="868320"/>
              <a:ext cx="3590640" cy="811440"/>
            </a:xfrm>
            <a:prstGeom prst="rect">
              <a:avLst/>
            </a:prstGeom>
            <a:gradFill rotWithShape="0">
              <a:gsLst>
                <a:gs pos="0">
                  <a:srgbClr val="ffa7a4"/>
                </a:gs>
                <a:gs pos="35000">
                  <a:srgbClr val="ffc1be"/>
                </a:gs>
                <a:gs pos="100000">
                  <a:srgbClr val="ffe5e5"/>
                </a:gs>
              </a:gsLst>
              <a:lin ang="16200000"/>
            </a:gra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DIPARTIMENTO CHIRURGICO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1" u="sng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Giorgio FERRARI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1292 del 30.12.2025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444600">
                <a:lnSpc>
                  <a:spcPct val="90000"/>
                </a:lnSpc>
                <a:spcAft>
                  <a:spcPts val="349"/>
                </a:spcAft>
              </a:pPr>
              <a:r>
                <a:rPr lang="it-IT" sz="10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01.01.2026 al 30.06.2026</a:t>
              </a:r>
              <a:endParaRPr lang="it-IT" sz="10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61" name="Gruppo 5"/>
          <p:cNvGrpSpPr/>
          <p:nvPr/>
        </p:nvGrpSpPr>
        <p:grpSpPr>
          <a:xfrm>
            <a:off x="650160" y="1767960"/>
            <a:ext cx="2269440" cy="749520"/>
            <a:chOff x="650160" y="1767960"/>
            <a:chExt cx="2269440" cy="749520"/>
          </a:xfrm>
        </p:grpSpPr>
        <p:sp>
          <p:nvSpPr>
            <p:cNvPr id="362" name="Rettangolo 6"/>
            <p:cNvSpPr/>
            <p:nvPr/>
          </p:nvSpPr>
          <p:spPr>
            <a:xfrm>
              <a:off x="650160" y="1767960"/>
              <a:ext cx="2269440" cy="749520"/>
            </a:xfrm>
            <a:prstGeom prst="rect">
              <a:avLst/>
            </a:prstGeom>
            <a:gradFill rotWithShape="0">
              <a:gsLst>
                <a:gs pos="0">
                  <a:srgbClr val="ffa7a4"/>
                </a:gs>
                <a:gs pos="35000">
                  <a:srgbClr val="ffc1be"/>
                </a:gs>
                <a:gs pos="100000">
                  <a:srgbClr val="ffe5e5"/>
                </a:gs>
              </a:gsLst>
              <a:lin ang="16200000"/>
            </a:gra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Rettangolo 7"/>
            <p:cNvSpPr/>
            <p:nvPr/>
          </p:nvSpPr>
          <p:spPr>
            <a:xfrm>
              <a:off x="650160" y="1767960"/>
              <a:ext cx="2269440" cy="74952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S.S.D. Chirurgia toracica e tiroide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Prospero MAGISTRELLI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603 del 29.06.2022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01.01.2022 al 31.12.2026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64" name="Gruppo 8"/>
          <p:cNvGrpSpPr/>
          <p:nvPr/>
        </p:nvGrpSpPr>
        <p:grpSpPr>
          <a:xfrm>
            <a:off x="6610320" y="1422720"/>
            <a:ext cx="2075760" cy="720000"/>
            <a:chOff x="6610320" y="1422720"/>
            <a:chExt cx="2075760" cy="720000"/>
          </a:xfrm>
        </p:grpSpPr>
        <p:sp>
          <p:nvSpPr>
            <p:cNvPr id="365" name="Rettangolo 9"/>
            <p:cNvSpPr/>
            <p:nvPr/>
          </p:nvSpPr>
          <p:spPr>
            <a:xfrm>
              <a:off x="6610320" y="1422720"/>
              <a:ext cx="2075760" cy="720000"/>
            </a:xfrm>
            <a:prstGeom prst="rect">
              <a:avLst/>
            </a:prstGeom>
            <a:gradFill rotWithShape="0">
              <a:gsLst>
                <a:gs pos="0">
                  <a:srgbClr val="ffa7a4"/>
                </a:gs>
                <a:gs pos="35000">
                  <a:srgbClr val="ffc1be"/>
                </a:gs>
                <a:gs pos="100000">
                  <a:srgbClr val="ffe5e5"/>
                </a:gs>
              </a:gsLst>
              <a:lin ang="16200000"/>
            </a:gra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Rettangolo 10"/>
            <p:cNvSpPr/>
            <p:nvPr/>
          </p:nvSpPr>
          <p:spPr>
            <a:xfrm>
              <a:off x="6610320" y="1422720"/>
              <a:ext cx="2075760" cy="720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be4b48"/>
              </a:solidFill>
              <a:round/>
            </a:ln>
            <a:effectLst>
              <a:outerShdw blurRad="39960" dir="5400000" dist="2016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S.S.D. Chirurgia senologica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Dott.ssa Daniela GIANQUINTO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589 del 13.06.2024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315"/>
                </a:spcAft>
              </a:pPr>
              <a:r>
                <a:rPr lang="it-IT" sz="9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01.07.2024 al 15.06.2029 </a:t>
              </a:r>
              <a:endParaRPr lang="it-IT" sz="9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67" name="Rettangolo 13"/>
          <p:cNvSpPr/>
          <p:nvPr/>
        </p:nvSpPr>
        <p:spPr>
          <a:xfrm>
            <a:off x="6160680" y="2260080"/>
            <a:ext cx="2525400" cy="862920"/>
          </a:xfrm>
          <a:prstGeom prst="rect">
            <a:avLst/>
          </a:prstGeom>
          <a:solidFill>
            <a:srgbClr val="ff0000"/>
          </a:soli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numCol="1" spcCol="1440" lIns="5040" rIns="5040" tIns="5040" bIns="5040" anchor="ctr">
            <a:noAutofit/>
          </a:bodyPr>
          <a:p>
            <a:pPr algn="ctr" defTabSz="35568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S.S.D. Chirurgia di urgenza 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differita ed elezione multispecialistica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315"/>
              </a:spcAft>
            </a:pPr>
            <a:r>
              <a:rPr lang="it-IT" sz="9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Claudio BIANCHI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315"/>
              </a:spcAft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 n. 603 del 29.06.2022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315"/>
              </a:spcAft>
            </a:pPr>
            <a:r>
              <a:rPr lang="it-IT" sz="9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01.01.2022 al 31.12.2026</a:t>
            </a:r>
            <a:endParaRPr lang="it-IT" sz="9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8" name="Rettangolo 14"/>
          <p:cNvSpPr/>
          <p:nvPr/>
        </p:nvSpPr>
        <p:spPr>
          <a:xfrm>
            <a:off x="1369800" y="2671200"/>
            <a:ext cx="1943280" cy="315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a7ebb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1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Servizio di Chirurgia plastica</a:t>
            </a: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369" name="Connettore 1 16"/>
          <p:cNvCxnSpPr/>
          <p:nvPr/>
        </p:nvCxnSpPr>
        <p:spPr>
          <a:xfrm>
            <a:off x="4443480" y="1679760"/>
            <a:ext cx="4680" cy="15512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70" name="Connettore 1 17"/>
          <p:cNvCxnSpPr/>
          <p:nvPr/>
        </p:nvCxnSpPr>
        <p:spPr>
          <a:xfrm>
            <a:off x="2919960" y="2048040"/>
            <a:ext cx="369036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71" name="Connettore 1 24"/>
          <p:cNvCxnSpPr>
            <a:stCxn id="368" idx="3"/>
          </p:cNvCxnSpPr>
          <p:nvPr/>
        </p:nvCxnSpPr>
        <p:spPr>
          <a:xfrm flipV="1">
            <a:off x="3313080" y="2828520"/>
            <a:ext cx="2847960" cy="7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grpSp>
        <p:nvGrpSpPr>
          <p:cNvPr id="372" name="Gruppo 26"/>
          <p:cNvGrpSpPr/>
          <p:nvPr/>
        </p:nvGrpSpPr>
        <p:grpSpPr>
          <a:xfrm>
            <a:off x="156600" y="3320640"/>
            <a:ext cx="1130040" cy="874800"/>
            <a:chOff x="156600" y="3320640"/>
            <a:chExt cx="1130040" cy="874800"/>
          </a:xfrm>
        </p:grpSpPr>
        <p:sp>
          <p:nvSpPr>
            <p:cNvPr id="373" name="Rettangolo 45"/>
            <p:cNvSpPr/>
            <p:nvPr/>
          </p:nvSpPr>
          <p:spPr>
            <a:xfrm>
              <a:off x="156600" y="3320640"/>
              <a:ext cx="1130040" cy="87480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Rettangolo 46"/>
            <p:cNvSpPr/>
            <p:nvPr/>
          </p:nvSpPr>
          <p:spPr>
            <a:xfrm>
              <a:off x="156600" y="3320640"/>
              <a:ext cx="1130040" cy="874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Chirurgia generale ad alta complessità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Cosimo FELEPPA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514 del 23.05.2024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01.06.2024 al 31.05.2029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75" name="Gruppo 27"/>
          <p:cNvGrpSpPr/>
          <p:nvPr/>
        </p:nvGrpSpPr>
        <p:grpSpPr>
          <a:xfrm>
            <a:off x="1369800" y="3323520"/>
            <a:ext cx="1130040" cy="884160"/>
            <a:chOff x="1369800" y="3323520"/>
            <a:chExt cx="1130040" cy="884160"/>
          </a:xfrm>
        </p:grpSpPr>
        <p:sp>
          <p:nvSpPr>
            <p:cNvPr id="376" name="Rettangolo 43"/>
            <p:cNvSpPr/>
            <p:nvPr/>
          </p:nvSpPr>
          <p:spPr>
            <a:xfrm>
              <a:off x="1369800" y="3323520"/>
              <a:ext cx="1130040" cy="88416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7" name="Rettangolo 44"/>
            <p:cNvSpPr/>
            <p:nvPr/>
          </p:nvSpPr>
          <p:spPr>
            <a:xfrm>
              <a:off x="1369800" y="3323520"/>
              <a:ext cx="1130040" cy="884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Otorinolaringoiatria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Giorgio FERRARI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459 del 08.05.2025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 20.10.2024 al 19.10.2029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78" name="Gruppo 28"/>
          <p:cNvGrpSpPr/>
          <p:nvPr/>
        </p:nvGrpSpPr>
        <p:grpSpPr>
          <a:xfrm>
            <a:off x="2628720" y="3320640"/>
            <a:ext cx="1130040" cy="885240"/>
            <a:chOff x="2628720" y="3320640"/>
            <a:chExt cx="1130040" cy="885240"/>
          </a:xfrm>
        </p:grpSpPr>
        <p:sp>
          <p:nvSpPr>
            <p:cNvPr id="379" name="Rettangolo 41"/>
            <p:cNvSpPr/>
            <p:nvPr/>
          </p:nvSpPr>
          <p:spPr>
            <a:xfrm>
              <a:off x="2628720" y="3320640"/>
              <a:ext cx="1130040" cy="88524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0" name="Rettangolo 42"/>
            <p:cNvSpPr/>
            <p:nvPr/>
          </p:nvSpPr>
          <p:spPr>
            <a:xfrm>
              <a:off x="2628720" y="3320640"/>
              <a:ext cx="1130040" cy="88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Chirurgia vascolare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 ed endovascolare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Simone MAMBRINI 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997 del 15.11.2024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 02.12.2024  al 01.12.2029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81" name="Gruppo 30"/>
          <p:cNvGrpSpPr/>
          <p:nvPr/>
        </p:nvGrpSpPr>
        <p:grpSpPr>
          <a:xfrm>
            <a:off x="5194440" y="3345840"/>
            <a:ext cx="1130040" cy="861840"/>
            <a:chOff x="5194440" y="3345840"/>
            <a:chExt cx="1130040" cy="861840"/>
          </a:xfrm>
        </p:grpSpPr>
        <p:sp>
          <p:nvSpPr>
            <p:cNvPr id="382" name="Rettangolo 37"/>
            <p:cNvSpPr/>
            <p:nvPr/>
          </p:nvSpPr>
          <p:spPr>
            <a:xfrm>
              <a:off x="5194440" y="3345840"/>
              <a:ext cx="1130040" cy="86184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Rettangolo 38"/>
            <p:cNvSpPr/>
            <p:nvPr/>
          </p:nvSpPr>
          <p:spPr>
            <a:xfrm>
              <a:off x="5194440" y="3345840"/>
              <a:ext cx="1130040" cy="86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Urologia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Andrea DI BENEDETTO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459 del 16.05.2024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16.06.2024 al 15.06.2029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84" name="Gruppo 31"/>
          <p:cNvGrpSpPr/>
          <p:nvPr/>
        </p:nvGrpSpPr>
        <p:grpSpPr>
          <a:xfrm>
            <a:off x="6410160" y="3338280"/>
            <a:ext cx="1146600" cy="875160"/>
            <a:chOff x="6410160" y="3338280"/>
            <a:chExt cx="1146600" cy="875160"/>
          </a:xfrm>
        </p:grpSpPr>
        <p:sp>
          <p:nvSpPr>
            <p:cNvPr id="385" name="Rettangolo 35"/>
            <p:cNvSpPr/>
            <p:nvPr/>
          </p:nvSpPr>
          <p:spPr>
            <a:xfrm>
              <a:off x="6410160" y="3353400"/>
              <a:ext cx="1146600" cy="86004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6" name="Rettangolo 36"/>
            <p:cNvSpPr/>
            <p:nvPr/>
          </p:nvSpPr>
          <p:spPr>
            <a:xfrm>
              <a:off x="6410160" y="3338280"/>
              <a:ext cx="1146600" cy="86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Oftalmologia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  <a:tabLst>
                  <a:tab algn="l" pos="0"/>
                </a:tabLs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Maurizio POSTORINO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1044 del 28.11.2024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01.07.2023 al 30.06.2028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914400">
                <a:lnSpc>
                  <a:spcPct val="100000"/>
                </a:lnSpc>
                <a:tabLst>
                  <a:tab algn="l" pos="0"/>
                </a:tabLs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87" name="Gruppo 32"/>
          <p:cNvGrpSpPr/>
          <p:nvPr/>
        </p:nvGrpSpPr>
        <p:grpSpPr>
          <a:xfrm>
            <a:off x="7648200" y="3354480"/>
            <a:ext cx="1130040" cy="865800"/>
            <a:chOff x="7648200" y="3354480"/>
            <a:chExt cx="1130040" cy="865800"/>
          </a:xfrm>
        </p:grpSpPr>
        <p:sp>
          <p:nvSpPr>
            <p:cNvPr id="388" name="Rettangolo 33"/>
            <p:cNvSpPr/>
            <p:nvPr/>
          </p:nvSpPr>
          <p:spPr>
            <a:xfrm>
              <a:off x="7648200" y="3354480"/>
              <a:ext cx="1130040" cy="865800"/>
            </a:xfrm>
            <a:prstGeom prst="rect">
              <a:avLst/>
            </a:prstGeom>
            <a:solidFill>
              <a:srgbClr val="9bbb59"/>
            </a:solidFill>
            <a:ln>
              <a:solidFill>
                <a:srgbClr val="728a41"/>
              </a:solidFill>
              <a:round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endParaRPr lang="it-IT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9" name="Rettangolo 34"/>
            <p:cNvSpPr/>
            <p:nvPr/>
          </p:nvSpPr>
          <p:spPr>
            <a:xfrm>
              <a:off x="7648200" y="3354480"/>
              <a:ext cx="1130040" cy="865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1440" lIns="5040" rIns="5040" tIns="5040" bIns="5040" anchor="ctr">
              <a:noAutofit/>
            </a:bodyPr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it-IT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S.C. Ginecologia e ostetricia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1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Dott. Fabio SANGUINETI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Del. n. 183 del 19.02.2021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r>
                <a:rPr lang="en-US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dal 01.05.2021 al </a:t>
              </a:r>
              <a:r>
                <a:rPr lang="it-IT" sz="800" b="0" u="none" strike="noStrike">
                  <a:solidFill>
                    <a:schemeClr val="dk1"/>
                  </a:solidFill>
                  <a:effectLst/>
                  <a:uFillTx/>
                  <a:latin typeface="Calibri"/>
                </a:rPr>
                <a:t>30.04.2026</a:t>
              </a: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 defTabSz="355680">
                <a:lnSpc>
                  <a:spcPct val="90000"/>
                </a:lnSpc>
                <a:spcAft>
                  <a:spcPts val="281"/>
                </a:spcAft>
              </a:pPr>
              <a:endParaRPr lang="it-IT" sz="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90" name="Rettangolo 52"/>
          <p:cNvSpPr/>
          <p:nvPr/>
        </p:nvSpPr>
        <p:spPr>
          <a:xfrm>
            <a:off x="7923600" y="5353920"/>
            <a:ext cx="1043640" cy="86508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Ostetricia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Anna Franca SIGNORILE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n.177 del 13.02.2015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16.02.2025 al 15.02.2030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Rettangolo 53"/>
          <p:cNvSpPr/>
          <p:nvPr/>
        </p:nvSpPr>
        <p:spPr>
          <a:xfrm>
            <a:off x="3008520" y="4461480"/>
            <a:ext cx="877320" cy="105516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Chirurgia Endovascolare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David RUSSO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923 del 9.10.2025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16.10.2025 al 15.10.2030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Rettangolo 54"/>
          <p:cNvSpPr/>
          <p:nvPr/>
        </p:nvSpPr>
        <p:spPr>
          <a:xfrm>
            <a:off x="4130640" y="4487400"/>
            <a:ext cx="860760" cy="80856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Chirurgia protesica e urgenza differita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sng" strike="noStrike">
                <a:solidFill>
                  <a:schemeClr val="dk1"/>
                </a:solidFill>
                <a:effectLst/>
                <a:uFillTx/>
                <a:latin typeface="Calibri"/>
              </a:rPr>
              <a:t>VACANTE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Rettangolo 55"/>
          <p:cNvSpPr/>
          <p:nvPr/>
        </p:nvSpPr>
        <p:spPr>
          <a:xfrm>
            <a:off x="7962480" y="4270320"/>
            <a:ext cx="1004760" cy="103752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Procreazione Medicalmente Assistita (PMA)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ssa Rosita PISCOPO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Del.n. 793 del 24.09.2015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01.11.2015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Rettangolo 56"/>
          <p:cNvSpPr/>
          <p:nvPr/>
        </p:nvSpPr>
        <p:spPr>
          <a:xfrm>
            <a:off x="1665000" y="4331880"/>
            <a:ext cx="963360" cy="97560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Odontoiatria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Dott.ssa Giuliana MARTINI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373 del 10.04.2025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16.04.2025 al 15.04.2030 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Rettangolo 57"/>
          <p:cNvSpPr/>
          <p:nvPr/>
        </p:nvSpPr>
        <p:spPr>
          <a:xfrm>
            <a:off x="1665000" y="5383080"/>
            <a:ext cx="1020600" cy="86508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Audiofonologia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Mattia DE CICCIO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793 del 24.09.2015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01.11.2015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Rettangolo 58"/>
          <p:cNvSpPr/>
          <p:nvPr/>
        </p:nvSpPr>
        <p:spPr>
          <a:xfrm>
            <a:off x="318960" y="5208120"/>
            <a:ext cx="860760" cy="112320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Chirurgia dei Linfatici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Costantino ERETTA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n. 269 del 16.03.2023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16.03.2023 al 15.03.2028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Rettangolo 59"/>
          <p:cNvSpPr/>
          <p:nvPr/>
        </p:nvSpPr>
        <p:spPr>
          <a:xfrm>
            <a:off x="333360" y="4270320"/>
            <a:ext cx="860760" cy="808560"/>
          </a:xfrm>
          <a:prstGeom prst="rect">
            <a:avLst/>
          </a:prstGeom>
          <a:gradFill rotWithShape="0">
            <a:gsLst>
              <a:gs pos="0">
                <a:srgbClr val="a4c1ff"/>
              </a:gs>
              <a:gs pos="35000">
                <a:srgbClr val="bfd4fe"/>
              </a:gs>
              <a:gs pos="100000">
                <a:srgbClr val="e5efff"/>
              </a:gs>
            </a:gsLst>
            <a:lin ang="16200000"/>
          </a:gradFill>
          <a:ln>
            <a:solidFill>
              <a:srgbClr val="4a7ebb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lang="it-IT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S.S. Chirurgia Laparoscopica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Cosimo FELEPPA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14.04.2023 al 15.04.2028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lang="it-IT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398" name="Connettore 1 82"/>
          <p:cNvCxnSpPr/>
          <p:nvPr/>
        </p:nvCxnSpPr>
        <p:spPr>
          <a:xfrm flipH="1" flipV="1">
            <a:off x="721800" y="3212640"/>
            <a:ext cx="7560720" cy="32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399" name="Connettore 1 86"/>
          <p:cNvCxnSpPr>
            <a:endCxn id="374" idx="0"/>
          </p:cNvCxnSpPr>
          <p:nvPr/>
        </p:nvCxnSpPr>
        <p:spPr>
          <a:xfrm>
            <a:off x="721800" y="3212640"/>
            <a:ext cx="360" cy="108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0" name="Connettore 1 90"/>
          <p:cNvCxnSpPr/>
          <p:nvPr/>
        </p:nvCxnSpPr>
        <p:spPr>
          <a:xfrm>
            <a:off x="1973880" y="3214080"/>
            <a:ext cx="360" cy="108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1" name="Connettore 1 91"/>
          <p:cNvCxnSpPr/>
          <p:nvPr/>
        </p:nvCxnSpPr>
        <p:spPr>
          <a:xfrm>
            <a:off x="3188880" y="3212640"/>
            <a:ext cx="360" cy="108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2" name="Connettore 1 92"/>
          <p:cNvCxnSpPr/>
          <p:nvPr/>
        </p:nvCxnSpPr>
        <p:spPr>
          <a:xfrm>
            <a:off x="4447800" y="3230640"/>
            <a:ext cx="360" cy="108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3" name="Connettore 1 93"/>
          <p:cNvCxnSpPr/>
          <p:nvPr/>
        </p:nvCxnSpPr>
        <p:spPr>
          <a:xfrm>
            <a:off x="5699160" y="3222720"/>
            <a:ext cx="360" cy="108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4" name="Connettore 1 94"/>
          <p:cNvCxnSpPr/>
          <p:nvPr/>
        </p:nvCxnSpPr>
        <p:spPr>
          <a:xfrm>
            <a:off x="6910560" y="3224520"/>
            <a:ext cx="360" cy="108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5" name="Connettore 1 98"/>
          <p:cNvCxnSpPr/>
          <p:nvPr/>
        </p:nvCxnSpPr>
        <p:spPr>
          <a:xfrm>
            <a:off x="7711560" y="4207680"/>
            <a:ext cx="360" cy="15793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6" name="Connettore 1 103"/>
          <p:cNvCxnSpPr>
            <a:endCxn id="393" idx="1"/>
          </p:cNvCxnSpPr>
          <p:nvPr/>
        </p:nvCxnSpPr>
        <p:spPr>
          <a:xfrm>
            <a:off x="7711920" y="4789080"/>
            <a:ext cx="2509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7" name="Connettore 1 105"/>
          <p:cNvCxnSpPr/>
          <p:nvPr/>
        </p:nvCxnSpPr>
        <p:spPr>
          <a:xfrm>
            <a:off x="7711560" y="5769360"/>
            <a:ext cx="223560" cy="25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8" name="Connettore 1 113"/>
          <p:cNvCxnSpPr/>
          <p:nvPr/>
        </p:nvCxnSpPr>
        <p:spPr>
          <a:xfrm>
            <a:off x="2932920" y="4205880"/>
            <a:ext cx="2520" cy="54108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09" name="Connettore 1 123"/>
          <p:cNvCxnSpPr/>
          <p:nvPr/>
        </p:nvCxnSpPr>
        <p:spPr>
          <a:xfrm>
            <a:off x="1462320" y="4192200"/>
            <a:ext cx="3960" cy="161244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10" name="Connettore 1 124"/>
          <p:cNvCxnSpPr>
            <a:endCxn id="394" idx="1"/>
          </p:cNvCxnSpPr>
          <p:nvPr/>
        </p:nvCxnSpPr>
        <p:spPr>
          <a:xfrm>
            <a:off x="1462320" y="4819680"/>
            <a:ext cx="20304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11" name="Connettore 1 128"/>
          <p:cNvCxnSpPr/>
          <p:nvPr/>
        </p:nvCxnSpPr>
        <p:spPr>
          <a:xfrm>
            <a:off x="2939760" y="4738680"/>
            <a:ext cx="583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12" name="Connettore 1 131"/>
          <p:cNvCxnSpPr/>
          <p:nvPr/>
        </p:nvCxnSpPr>
        <p:spPr>
          <a:xfrm>
            <a:off x="197280" y="4223160"/>
            <a:ext cx="6120" cy="169632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13" name="Connettore 1 134"/>
          <p:cNvCxnSpPr/>
          <p:nvPr/>
        </p:nvCxnSpPr>
        <p:spPr>
          <a:xfrm>
            <a:off x="203040" y="4674600"/>
            <a:ext cx="1159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14" name="Connettore 1 142"/>
          <p:cNvCxnSpPr/>
          <p:nvPr/>
        </p:nvCxnSpPr>
        <p:spPr>
          <a:xfrm>
            <a:off x="204120" y="5919120"/>
            <a:ext cx="11592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15" name="Connettore 1 61"/>
          <p:cNvCxnSpPr/>
          <p:nvPr/>
        </p:nvCxnSpPr>
        <p:spPr>
          <a:xfrm>
            <a:off x="1462320" y="5815800"/>
            <a:ext cx="176400" cy="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16" name="Connettore 1 96"/>
          <p:cNvCxnSpPr/>
          <p:nvPr/>
        </p:nvCxnSpPr>
        <p:spPr>
          <a:xfrm>
            <a:off x="8281800" y="3224520"/>
            <a:ext cx="360" cy="10836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cxnSp>
        <p:nvCxnSpPr>
          <p:cNvPr id="417" name="Connettore 1 104"/>
          <p:cNvCxnSpPr/>
          <p:nvPr/>
        </p:nvCxnSpPr>
        <p:spPr>
          <a:xfrm>
            <a:off x="4560840" y="4293360"/>
            <a:ext cx="360" cy="194400"/>
          </a:xfrm>
          <a:prstGeom prst="straightConnector1">
            <a:avLst/>
          </a:prstGeom>
          <a:ln>
            <a:solidFill>
              <a:srgbClr val="4f81bd"/>
            </a:solidFill>
            <a:round/>
          </a:ln>
        </p:spPr>
      </p:cxnSp>
      <p:sp>
        <p:nvSpPr>
          <p:cNvPr id="418" name="Rettangolo 136"/>
          <p:cNvSpPr/>
          <p:nvPr/>
        </p:nvSpPr>
        <p:spPr>
          <a:xfrm>
            <a:off x="3993840" y="3330360"/>
            <a:ext cx="1130040" cy="939240"/>
          </a:xfrm>
          <a:prstGeom prst="rect">
            <a:avLst/>
          </a:prstGeom>
          <a:solidFill>
            <a:srgbClr val="9bbb59"/>
          </a:solidFill>
          <a:ln>
            <a:solidFill>
              <a:srgbClr val="728a41"/>
            </a:solidFill>
            <a:rou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/>
        </p:style>
        <p:txBody>
          <a:bodyPr numCol="1" spcCol="1440" lIns="5040" rIns="5040" tIns="5040" bIns="5040" anchor="ctr">
            <a:noAutofit/>
          </a:bodyPr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S.C. Ortopedia e traumatologia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r>
              <a:rPr lang="it-IT" sz="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Dott.  Michele PALOMBA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Del. 881 del 25.10.2025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dal  22.12.205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</a:pPr>
            <a:r>
              <a:rPr lang="it-IT" sz="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al 21.12.2030</a:t>
            </a: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355680">
              <a:lnSpc>
                <a:spcPct val="90000"/>
              </a:lnSpc>
              <a:spcAft>
                <a:spcPts val="281"/>
              </a:spcAft>
            </a:pPr>
            <a:endParaRPr lang="it-IT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19" name="Immagine 63" descr="C:\Users\MPuppo\AppData\Local\Temp\dbac14c5-f839-4d6d-9350-6053b0524826_ATS.LIGURIA_LOGHI.zip.826\JPG\ATS.LIGURIA_LOGO_Primary.jpg"/>
          <p:cNvPicPr/>
          <p:nvPr/>
        </p:nvPicPr>
        <p:blipFill>
          <a:blip r:embed="rId1"/>
          <a:stretch/>
        </p:blipFill>
        <p:spPr>
          <a:xfrm>
            <a:off x="763920" y="327960"/>
            <a:ext cx="1043640" cy="41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0" name="Immagine1"/>
          <p:cNvPicPr/>
          <p:nvPr/>
        </p:nvPicPr>
        <p:blipFill>
          <a:blip r:embed="rId2"/>
          <a:stretch/>
        </p:blipFill>
        <p:spPr>
          <a:xfrm>
            <a:off x="7144920" y="331920"/>
            <a:ext cx="1006920" cy="41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3D5DF56F-8429-4528-A899-CB50A5584DF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8762</TotalTime>
  <Application>LibreOffice/25.8.6.2$Windows_X86_64 LibreOffice_project/b4b39682cd9868fa725bc664aff94278d315bd04</Application>
  <AppVersion>15.0000</AppVersion>
  <Words>5498</Words>
  <Paragraphs>1445</Paragraphs>
  <Company>datasiel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2017-03-15T11:42:23Z</dcterms:created>
  <dc:creator>Franci Simona</dc:creator>
  <dc:description/>
  <dc:language>it-IT</dc:language>
  <cp:lastModifiedBy>SOMMOVIGO MARTA</cp:lastModifiedBy>
  <cp:lastPrinted>2026-01-09T11:44:00Z</cp:lastPrinted>
  <dcterms:modified xsi:type="dcterms:W3CDTF">2026-03-23T09:24:09Z</dcterms:modified>
  <cp:revision>1228</cp:revision>
  <dc:subject/>
  <dc:title>Presentazione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</vt:i4>
  </property>
  <property fmtid="{D5CDD505-2E9C-101B-9397-08002B2CF9AE}" pid="3" name="PresentationFormat">
    <vt:lpwstr>Presentazione su schermo (4:3)</vt:lpwstr>
  </property>
  <property fmtid="{D5CDD505-2E9C-101B-9397-08002B2CF9AE}" pid="4" name="Slides">
    <vt:i4>38</vt:i4>
  </property>
</Properties>
</file>